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Lst>
  <p:notesMasterIdLst>
    <p:notesMasterId r:id="rId25"/>
  </p:notesMasterIdLst>
  <p:handoutMasterIdLst>
    <p:handoutMasterId r:id="rId26"/>
  </p:handoutMasterIdLst>
  <p:sldIdLst>
    <p:sldId id="256" r:id="rId2"/>
    <p:sldId id="350" r:id="rId3"/>
    <p:sldId id="359" r:id="rId4"/>
    <p:sldId id="360" r:id="rId5"/>
    <p:sldId id="361" r:id="rId6"/>
    <p:sldId id="389" r:id="rId7"/>
    <p:sldId id="362" r:id="rId8"/>
    <p:sldId id="363" r:id="rId9"/>
    <p:sldId id="364" r:id="rId10"/>
    <p:sldId id="365" r:id="rId11"/>
    <p:sldId id="366" r:id="rId12"/>
    <p:sldId id="367" r:id="rId13"/>
    <p:sldId id="368" r:id="rId14"/>
    <p:sldId id="386" r:id="rId15"/>
    <p:sldId id="387" r:id="rId16"/>
    <p:sldId id="388" r:id="rId17"/>
    <p:sldId id="382" r:id="rId18"/>
    <p:sldId id="383" r:id="rId19"/>
    <p:sldId id="385" r:id="rId20"/>
    <p:sldId id="391" r:id="rId21"/>
    <p:sldId id="390" r:id="rId22"/>
    <p:sldId id="392" r:id="rId23"/>
    <p:sldId id="371" r:id="rId24"/>
  </p:sldIdLst>
  <p:sldSz cx="9144000" cy="6858000" type="screen4x3"/>
  <p:notesSz cx="7315200" cy="96012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99B"/>
    <a:srgbClr val="FF66FF"/>
    <a:srgbClr val="FF9966"/>
    <a:srgbClr val="963087"/>
    <a:srgbClr val="333399"/>
    <a:srgbClr val="A8268C"/>
    <a:srgbClr val="FF7C8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5" d="100"/>
          <a:sy n="75" d="100"/>
        </p:scale>
        <p:origin x="108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188" y="-7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170238" cy="47942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defTabSz="928688">
              <a:defRPr sz="1200"/>
            </a:lvl1pPr>
          </a:lstStyle>
          <a:p>
            <a:pPr>
              <a:defRPr/>
            </a:pPr>
            <a:endParaRPr lang="en-US"/>
          </a:p>
        </p:txBody>
      </p:sp>
      <p:sp>
        <p:nvSpPr>
          <p:cNvPr id="3" name="Date Placeholder 2"/>
          <p:cNvSpPr>
            <a:spLocks noGrp="1"/>
          </p:cNvSpPr>
          <p:nvPr>
            <p:ph type="dt" sz="quarter" idx="1"/>
          </p:nvPr>
        </p:nvSpPr>
        <p:spPr bwMode="auto">
          <a:xfrm>
            <a:off x="4143375" y="1"/>
            <a:ext cx="3170238" cy="47942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lgn="r" defTabSz="928688">
              <a:defRPr sz="1200"/>
            </a:lvl1pPr>
          </a:lstStyle>
          <a:p>
            <a:pPr>
              <a:defRPr/>
            </a:pPr>
            <a:fld id="{ED2D55E1-27BC-4D1B-9E05-AF513B4CA53D}" type="datetimeFigureOut">
              <a:rPr lang="en-US"/>
              <a:pPr>
                <a:defRPr/>
              </a:pPr>
              <a:t>7/1/2024</a:t>
            </a:fld>
            <a:endParaRPr lang="en-US"/>
          </a:p>
        </p:txBody>
      </p:sp>
      <p:sp>
        <p:nvSpPr>
          <p:cNvPr id="4" name="Footer Placeholder 3"/>
          <p:cNvSpPr>
            <a:spLocks noGrp="1"/>
          </p:cNvSpPr>
          <p:nvPr>
            <p:ph type="ftr" sz="quarter" idx="2"/>
          </p:nvPr>
        </p:nvSpPr>
        <p:spPr bwMode="auto">
          <a:xfrm>
            <a:off x="0" y="9120189"/>
            <a:ext cx="3170238" cy="47942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defTabSz="928688">
              <a:defRPr sz="1200"/>
            </a:lvl1pPr>
          </a:lstStyle>
          <a:p>
            <a:pPr>
              <a:defRPr/>
            </a:pPr>
            <a:endParaRPr lang="en-US"/>
          </a:p>
        </p:txBody>
      </p:sp>
      <p:sp>
        <p:nvSpPr>
          <p:cNvPr id="5" name="Slide Number Placeholder 4"/>
          <p:cNvSpPr>
            <a:spLocks noGrp="1"/>
          </p:cNvSpPr>
          <p:nvPr>
            <p:ph type="sldNum" sz="quarter" idx="3"/>
          </p:nvPr>
        </p:nvSpPr>
        <p:spPr bwMode="auto">
          <a:xfrm>
            <a:off x="4143375" y="9120189"/>
            <a:ext cx="3170238" cy="47942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lgn="r" defTabSz="928688">
              <a:defRPr sz="1200"/>
            </a:lvl1pPr>
          </a:lstStyle>
          <a:p>
            <a:pPr>
              <a:defRPr/>
            </a:pPr>
            <a:fld id="{3E1C6981-C0E3-472E-A808-68C53D81B2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70238" cy="47942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defTabSz="928688" eaLnBrk="0" hangingPunct="0">
              <a:defRPr sz="1200"/>
            </a:lvl1pPr>
          </a:lstStyle>
          <a:p>
            <a:pPr>
              <a:defRPr/>
            </a:pPr>
            <a:endParaRPr lang="en-US"/>
          </a:p>
        </p:txBody>
      </p:sp>
      <p:sp>
        <p:nvSpPr>
          <p:cNvPr id="5123" name="Rectangle 3"/>
          <p:cNvSpPr>
            <a:spLocks noGrp="1" noChangeArrowheads="1"/>
          </p:cNvSpPr>
          <p:nvPr>
            <p:ph type="dt" idx="1"/>
          </p:nvPr>
        </p:nvSpPr>
        <p:spPr bwMode="auto">
          <a:xfrm>
            <a:off x="4144964" y="1"/>
            <a:ext cx="3170237" cy="47942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lvl1pPr algn="r" defTabSz="928688" eaLnBrk="0" hangingPunct="0">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776"/>
            <a:ext cx="3170238" cy="47942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defTabSz="928688"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4144964" y="9121776"/>
            <a:ext cx="3170237" cy="479425"/>
          </a:xfrm>
          <a:prstGeom prst="rect">
            <a:avLst/>
          </a:prstGeom>
          <a:noFill/>
          <a:ln w="9525">
            <a:noFill/>
            <a:miter lim="800000"/>
            <a:headEnd/>
            <a:tailEnd/>
          </a:ln>
        </p:spPr>
        <p:txBody>
          <a:bodyPr vert="horz" wrap="square" lIns="92830" tIns="46415" rIns="92830" bIns="46415" numCol="1" anchor="b" anchorCtr="0" compatLnSpc="1">
            <a:prstTxWarp prst="textNoShape">
              <a:avLst/>
            </a:prstTxWarp>
          </a:bodyPr>
          <a:lstStyle>
            <a:lvl1pPr algn="r" defTabSz="928688" eaLnBrk="0" hangingPunct="0">
              <a:defRPr sz="1200"/>
            </a:lvl1pPr>
          </a:lstStyle>
          <a:p>
            <a:pPr>
              <a:defRPr/>
            </a:pPr>
            <a:fld id="{E1BF61EA-37F5-4857-9564-F595CB880A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144964" y="9121776"/>
            <a:ext cx="3170237" cy="479425"/>
          </a:xfrm>
          <a:prstGeom prst="rect">
            <a:avLst/>
          </a:prstGeom>
          <a:noFill/>
          <a:ln w="9525">
            <a:noFill/>
            <a:miter lim="800000"/>
            <a:headEnd/>
            <a:tailEnd/>
          </a:ln>
        </p:spPr>
        <p:txBody>
          <a:bodyPr lIns="92830" tIns="46415" rIns="92830" bIns="46415" anchor="b"/>
          <a:lstStyle/>
          <a:p>
            <a:pPr algn="r" defTabSz="928688" eaLnBrk="0" hangingPunct="0"/>
            <a:fld id="{DE2492E2-5337-45D7-8536-646F32C128FC}" type="slidenum">
              <a:rPr lang="en-US" sz="1200"/>
              <a:pPr algn="r" defTabSz="928688" eaLnBrk="0" hangingPunct="0"/>
              <a:t>2</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6" name="Slide Number Placeholder 5"/>
          <p:cNvSpPr>
            <a:spLocks noGrp="1"/>
          </p:cNvSpPr>
          <p:nvPr>
            <p:ph type="sldNum" sz="quarter" idx="12"/>
          </p:nvPr>
        </p:nvSpPr>
        <p:spPr/>
        <p:txBody>
          <a:bodyPr/>
          <a:lstStyle>
            <a:lvl1pPr>
              <a:defRPr/>
            </a:lvl1pPr>
          </a:lstStyle>
          <a:p>
            <a:pPr>
              <a:defRPr/>
            </a:pPr>
            <a:fld id="{065D2591-8C2A-45E7-B179-862D39FB3991}"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6" name="Slide Number Placeholder 5"/>
          <p:cNvSpPr>
            <a:spLocks noGrp="1"/>
          </p:cNvSpPr>
          <p:nvPr>
            <p:ph type="sldNum" sz="quarter" idx="12"/>
          </p:nvPr>
        </p:nvSpPr>
        <p:spPr/>
        <p:txBody>
          <a:bodyPr/>
          <a:lstStyle>
            <a:lvl1pPr>
              <a:defRPr/>
            </a:lvl1pPr>
          </a:lstStyle>
          <a:p>
            <a:pPr>
              <a:defRPr/>
            </a:pPr>
            <a:fld id="{FDC8762C-171D-4F77-9432-8890245B432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6" name="Slide Number Placeholder 5"/>
          <p:cNvSpPr>
            <a:spLocks noGrp="1"/>
          </p:cNvSpPr>
          <p:nvPr>
            <p:ph type="sldNum" sz="quarter" idx="12"/>
          </p:nvPr>
        </p:nvSpPr>
        <p:spPr/>
        <p:txBody>
          <a:bodyPr/>
          <a:lstStyle>
            <a:lvl1pPr>
              <a:defRPr/>
            </a:lvl1pPr>
          </a:lstStyle>
          <a:p>
            <a:pPr>
              <a:defRPr/>
            </a:pPr>
            <a:fld id="{8740D698-A3DA-4AF9-9680-BBDD282FBBD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6" name="Slide Number Placeholder 5"/>
          <p:cNvSpPr>
            <a:spLocks noGrp="1"/>
          </p:cNvSpPr>
          <p:nvPr>
            <p:ph type="sldNum" sz="quarter" idx="12"/>
          </p:nvPr>
        </p:nvSpPr>
        <p:spPr/>
        <p:txBody>
          <a:bodyPr/>
          <a:lstStyle>
            <a:lvl1pPr>
              <a:defRPr/>
            </a:lvl1pPr>
          </a:lstStyle>
          <a:p>
            <a:pPr>
              <a:defRPr/>
            </a:pPr>
            <a:fld id="{7DBB6287-6787-4E14-AC54-D9E54CA8A39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6" name="Slide Number Placeholder 5"/>
          <p:cNvSpPr>
            <a:spLocks noGrp="1"/>
          </p:cNvSpPr>
          <p:nvPr>
            <p:ph type="sldNum" sz="quarter" idx="12"/>
          </p:nvPr>
        </p:nvSpPr>
        <p:spPr/>
        <p:txBody>
          <a:bodyPr/>
          <a:lstStyle>
            <a:lvl1pPr>
              <a:defRPr/>
            </a:lvl1pPr>
          </a:lstStyle>
          <a:p>
            <a:pPr>
              <a:defRPr/>
            </a:pPr>
            <a:fld id="{44BAF08F-52BE-4CF3-87C9-1824BC3A52D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7" name="Slide Number Placeholder 5"/>
          <p:cNvSpPr>
            <a:spLocks noGrp="1"/>
          </p:cNvSpPr>
          <p:nvPr>
            <p:ph type="sldNum" sz="quarter" idx="12"/>
          </p:nvPr>
        </p:nvSpPr>
        <p:spPr/>
        <p:txBody>
          <a:bodyPr/>
          <a:lstStyle>
            <a:lvl1pPr>
              <a:defRPr/>
            </a:lvl1pPr>
          </a:lstStyle>
          <a:p>
            <a:pPr>
              <a:defRPr/>
            </a:pPr>
            <a:fld id="{0BC8FDBD-C6A5-427D-A250-880E64A133B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9" name="Slide Number Placeholder 5"/>
          <p:cNvSpPr>
            <a:spLocks noGrp="1"/>
          </p:cNvSpPr>
          <p:nvPr>
            <p:ph type="sldNum" sz="quarter" idx="12"/>
          </p:nvPr>
        </p:nvSpPr>
        <p:spPr/>
        <p:txBody>
          <a:bodyPr/>
          <a:lstStyle>
            <a:lvl1pPr>
              <a:defRPr/>
            </a:lvl1pPr>
          </a:lstStyle>
          <a:p>
            <a:pPr>
              <a:defRPr/>
            </a:pPr>
            <a:fld id="{0A74E2F0-8053-4C51-8BD7-7FA099C9EFF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5" name="Slide Number Placeholder 5"/>
          <p:cNvSpPr>
            <a:spLocks noGrp="1"/>
          </p:cNvSpPr>
          <p:nvPr>
            <p:ph type="sldNum" sz="quarter" idx="12"/>
          </p:nvPr>
        </p:nvSpPr>
        <p:spPr/>
        <p:txBody>
          <a:bodyPr/>
          <a:lstStyle>
            <a:lvl1pPr>
              <a:defRPr/>
            </a:lvl1pPr>
          </a:lstStyle>
          <a:p>
            <a:pPr>
              <a:defRPr/>
            </a:pPr>
            <a:fld id="{DE6E1B1A-8EBA-4328-8784-33DABF0E2C6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4" name="Slide Number Placeholder 5"/>
          <p:cNvSpPr>
            <a:spLocks noGrp="1"/>
          </p:cNvSpPr>
          <p:nvPr>
            <p:ph type="sldNum" sz="quarter" idx="12"/>
          </p:nvPr>
        </p:nvSpPr>
        <p:spPr/>
        <p:txBody>
          <a:bodyPr/>
          <a:lstStyle>
            <a:lvl1pPr>
              <a:defRPr/>
            </a:lvl1pPr>
          </a:lstStyle>
          <a:p>
            <a:pPr>
              <a:defRPr/>
            </a:pPr>
            <a:fld id="{7177FB5C-6485-412B-8B35-09401272013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7" name="Slide Number Placeholder 5"/>
          <p:cNvSpPr>
            <a:spLocks noGrp="1"/>
          </p:cNvSpPr>
          <p:nvPr>
            <p:ph type="sldNum" sz="quarter" idx="12"/>
          </p:nvPr>
        </p:nvSpPr>
        <p:spPr/>
        <p:txBody>
          <a:bodyPr/>
          <a:lstStyle>
            <a:lvl1pPr>
              <a:defRPr/>
            </a:lvl1pPr>
          </a:lstStyle>
          <a:p>
            <a:pPr>
              <a:defRPr/>
            </a:pPr>
            <a:fld id="{2E47A914-EB36-4B20-91E5-1777DB84F16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prepared by:  Asadullah Khan (DMR-QMS)</a:t>
            </a:r>
          </a:p>
        </p:txBody>
      </p:sp>
      <p:sp>
        <p:nvSpPr>
          <p:cNvPr id="7" name="Slide Number Placeholder 5"/>
          <p:cNvSpPr>
            <a:spLocks noGrp="1"/>
          </p:cNvSpPr>
          <p:nvPr>
            <p:ph type="sldNum" sz="quarter" idx="12"/>
          </p:nvPr>
        </p:nvSpPr>
        <p:spPr/>
        <p:txBody>
          <a:bodyPr/>
          <a:lstStyle>
            <a:lvl1pPr>
              <a:defRPr/>
            </a:lvl1pPr>
          </a:lstStyle>
          <a:p>
            <a:pPr>
              <a:defRPr/>
            </a:pPr>
            <a:fld id="{C4335517-BA2F-4F4C-AAB0-183846BFB9A4}"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prepared by:  Asadullah Khan (DMR-QMS)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5FE526-422E-45A7-B481-91578B0A6C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722120"/>
            <a:ext cx="8686800" cy="1828800"/>
          </a:xfrm>
          <a:blipFill dpi="0" rotWithShape="1">
            <a:blip r:embed="rId2"/>
            <a:srcRect/>
            <a:tile tx="0" ty="0" sx="100000" sy="100000" flip="none" algn="tl"/>
          </a:blipFill>
        </p:spPr>
        <p:txBody>
          <a:bodyPr/>
          <a:lstStyle/>
          <a:p>
            <a:pPr eaLnBrk="1" hangingPunct="1"/>
            <a:r>
              <a:rPr lang="en-US" sz="3200" dirty="0">
                <a:solidFill>
                  <a:srgbClr val="FF66FF"/>
                </a:solidFill>
                <a:latin typeface="Arial Black" pitchFamily="34" charset="0"/>
              </a:rPr>
              <a:t>Packages Document Control System</a:t>
            </a:r>
            <a:br>
              <a:rPr lang="en-US" sz="3200" dirty="0">
                <a:solidFill>
                  <a:srgbClr val="FF66FF"/>
                </a:solidFill>
                <a:latin typeface="Arial Black" pitchFamily="34" charset="0"/>
              </a:rPr>
            </a:br>
            <a:br>
              <a:rPr lang="en-US" sz="2800" dirty="0">
                <a:solidFill>
                  <a:srgbClr val="FF9966"/>
                </a:solidFill>
                <a:latin typeface="Arial Black" pitchFamily="34" charset="0"/>
              </a:rPr>
            </a:br>
            <a:r>
              <a:rPr lang="en-US" sz="2000" dirty="0">
                <a:solidFill>
                  <a:srgbClr val="FF9966"/>
                </a:solidFill>
                <a:latin typeface="Arial Black" pitchFamily="34" charset="0"/>
              </a:rPr>
              <a:t>(Quality Management System)</a:t>
            </a:r>
            <a:br>
              <a:rPr lang="en-US" sz="2800" dirty="0">
                <a:solidFill>
                  <a:srgbClr val="FF9966"/>
                </a:solidFill>
                <a:latin typeface="Arial Black" pitchFamily="34" charset="0"/>
              </a:rPr>
            </a:br>
            <a:endParaRPr lang="en-US" sz="1800" dirty="0">
              <a:solidFill>
                <a:srgbClr val="FF9966"/>
              </a:solidFill>
              <a:latin typeface="Arial Black" pitchFamily="34" charset="0"/>
            </a:endParaRPr>
          </a:p>
        </p:txBody>
      </p:sp>
      <p:sp>
        <p:nvSpPr>
          <p:cNvPr id="5" name="Footer Placeholder 2"/>
          <p:cNvSpPr>
            <a:spLocks noGrp="1"/>
          </p:cNvSpPr>
          <p:nvPr>
            <p:ph type="ftr" sz="quarter" idx="11"/>
          </p:nvPr>
        </p:nvSpPr>
        <p:spPr>
          <a:xfrm>
            <a:off x="5638800" y="6248400"/>
            <a:ext cx="3478306" cy="582706"/>
          </a:xfrm>
        </p:spPr>
        <p:txBody>
          <a:bodyPr/>
          <a:lstStyle/>
          <a:p>
            <a:pPr>
              <a:defRPr/>
            </a:pPr>
            <a:r>
              <a:rPr lang="en-US" sz="2000" dirty="0"/>
              <a:t>Prepared By: Ayesha Khalid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6870700" cy="533400"/>
          </a:xfrm>
        </p:spPr>
        <p:txBody>
          <a:bodyPr/>
          <a:lstStyle/>
          <a:p>
            <a:pPr eaLnBrk="1" hangingPunct="1"/>
            <a:r>
              <a:rPr lang="en-US" sz="2800"/>
              <a:t>ISSUANCE OF CONTROLLED DOCUMENTS</a:t>
            </a:r>
          </a:p>
        </p:txBody>
      </p:sp>
      <p:sp>
        <p:nvSpPr>
          <p:cNvPr id="3" name="Rectangle 3"/>
          <p:cNvSpPr>
            <a:spLocks noGrp="1" noChangeArrowheads="1"/>
          </p:cNvSpPr>
          <p:nvPr>
            <p:ph idx="1"/>
          </p:nvPr>
        </p:nvSpPr>
        <p:spPr>
          <a:xfrm>
            <a:off x="304800" y="762000"/>
            <a:ext cx="2362200" cy="457200"/>
          </a:xfrm>
        </p:spPr>
        <p:txBody>
          <a:bodyPr rtlCol="0">
            <a:normAutofit lnSpcReduction="10000"/>
          </a:bodyPr>
          <a:lstStyle/>
          <a:p>
            <a:pPr marL="274320" indent="-274320" eaLnBrk="1" fontAlgn="auto" hangingPunct="1">
              <a:lnSpc>
                <a:spcPct val="90000"/>
              </a:lnSpc>
              <a:spcAft>
                <a:spcPts val="0"/>
              </a:spcAft>
              <a:buFont typeface="Wingdings 2"/>
              <a:buChar char=""/>
              <a:defRPr/>
            </a:pPr>
            <a:r>
              <a:rPr lang="en-US" sz="2400" dirty="0"/>
              <a:t> </a:t>
            </a:r>
            <a:r>
              <a:rPr lang="en-US" sz="2800" b="1" kern="0" dirty="0">
                <a:solidFill>
                  <a:srgbClr val="8064A2">
                    <a:lumMod val="75000"/>
                  </a:srgbClr>
                </a:solidFill>
              </a:rPr>
              <a:t>For Level 3 </a:t>
            </a:r>
            <a:endParaRPr lang="en-US" sz="2800" b="1" dirty="0"/>
          </a:p>
        </p:txBody>
      </p:sp>
      <p:sp>
        <p:nvSpPr>
          <p:cNvPr id="9" name="TextBox 8"/>
          <p:cNvSpPr txBox="1"/>
          <p:nvPr/>
        </p:nvSpPr>
        <p:spPr>
          <a:xfrm>
            <a:off x="228600" y="5961064"/>
            <a:ext cx="8724900" cy="461665"/>
          </a:xfrm>
          <a:prstGeom prst="rect">
            <a:avLst/>
          </a:prstGeom>
          <a:noFill/>
        </p:spPr>
        <p:txBody>
          <a:bodyPr wrap="square">
            <a:spAutoFit/>
          </a:bodyPr>
          <a:lstStyle/>
          <a:p>
            <a:pPr fontAlgn="auto">
              <a:spcBef>
                <a:spcPts val="0"/>
              </a:spcBef>
              <a:spcAft>
                <a:spcPts val="0"/>
              </a:spcAft>
              <a:defRPr/>
            </a:pPr>
            <a:r>
              <a:rPr lang="en-US" sz="2400" kern="0" dirty="0">
                <a:solidFill>
                  <a:srgbClr val="8064A2">
                    <a:lumMod val="75000"/>
                  </a:srgbClr>
                </a:solidFill>
                <a:latin typeface="Times New Roman" charset="0"/>
              </a:rPr>
              <a:t>Note: </a:t>
            </a:r>
            <a:r>
              <a:rPr lang="en-US" sz="2400" b="1" kern="0" dirty="0">
                <a:solidFill>
                  <a:srgbClr val="8064A2">
                    <a:lumMod val="75000"/>
                  </a:srgbClr>
                </a:solidFill>
                <a:latin typeface="Times New Roman" charset="0"/>
              </a:rPr>
              <a:t>No issuance is required in hard for level 1 &amp; 2 documents </a:t>
            </a:r>
          </a:p>
        </p:txBody>
      </p:sp>
      <p:sp>
        <p:nvSpPr>
          <p:cNvPr id="12293" name="TextBox 9"/>
          <p:cNvSpPr txBox="1">
            <a:spLocks noChangeArrowheads="1"/>
          </p:cNvSpPr>
          <p:nvPr/>
        </p:nvSpPr>
        <p:spPr bwMode="auto">
          <a:xfrm>
            <a:off x="2514600" y="676836"/>
            <a:ext cx="4424363" cy="1784350"/>
          </a:xfrm>
          <a:prstGeom prst="rect">
            <a:avLst/>
          </a:prstGeom>
          <a:noFill/>
          <a:ln w="9525">
            <a:noFill/>
            <a:miter lim="800000"/>
            <a:headEnd/>
            <a:tailEnd/>
          </a:ln>
        </p:spPr>
        <p:txBody>
          <a:bodyPr wrap="none">
            <a:spAutoFit/>
          </a:bodyPr>
          <a:lstStyle/>
          <a:p>
            <a:pPr algn="ctr"/>
            <a:r>
              <a:rPr lang="en-US" sz="2200" dirty="0">
                <a:solidFill>
                  <a:srgbClr val="604A7B"/>
                </a:solidFill>
              </a:rPr>
              <a:t>Stamped Issued</a:t>
            </a:r>
          </a:p>
          <a:p>
            <a:pPr algn="ctr"/>
            <a:endParaRPr lang="en-US" sz="2200" dirty="0">
              <a:solidFill>
                <a:srgbClr val="604A7B"/>
              </a:solidFill>
            </a:endParaRPr>
          </a:p>
          <a:p>
            <a:pPr algn="ctr"/>
            <a:r>
              <a:rPr lang="en-US" sz="2200" dirty="0">
                <a:solidFill>
                  <a:srgbClr val="604A7B"/>
                </a:solidFill>
              </a:rPr>
              <a:t>To whom issued</a:t>
            </a:r>
          </a:p>
          <a:p>
            <a:pPr algn="ctr"/>
            <a:endParaRPr lang="en-US" sz="2200" dirty="0">
              <a:solidFill>
                <a:srgbClr val="604A7B"/>
              </a:solidFill>
            </a:endParaRPr>
          </a:p>
          <a:p>
            <a:pPr algn="ctr"/>
            <a:r>
              <a:rPr lang="en-US" sz="2200" dirty="0">
                <a:solidFill>
                  <a:srgbClr val="604A7B"/>
                </a:solidFill>
              </a:rPr>
              <a:t>Date &amp; Signature of issuing authority</a:t>
            </a:r>
          </a:p>
        </p:txBody>
      </p:sp>
      <p:sp>
        <p:nvSpPr>
          <p:cNvPr id="11" name="TextBox 10"/>
          <p:cNvSpPr txBox="1"/>
          <p:nvPr/>
        </p:nvSpPr>
        <p:spPr>
          <a:xfrm>
            <a:off x="590868" y="3311302"/>
            <a:ext cx="7897812" cy="2616101"/>
          </a:xfrm>
          <a:prstGeom prst="rect">
            <a:avLst/>
          </a:prstGeom>
          <a:noFill/>
          <a:ln>
            <a:solidFill>
              <a:schemeClr val="tx1"/>
            </a:solidFill>
          </a:ln>
        </p:spPr>
        <p:txBody>
          <a:bodyPr>
            <a:spAutoFit/>
          </a:bodyPr>
          <a:lstStyle/>
          <a:p>
            <a:pPr fontAlgn="auto">
              <a:spcBef>
                <a:spcPts val="0"/>
              </a:spcBef>
              <a:spcAft>
                <a:spcPts val="0"/>
              </a:spcAft>
              <a:buFont typeface="Wingdings" pitchFamily="2" charset="2"/>
              <a:buChar char="Ø"/>
              <a:defRPr/>
            </a:pPr>
            <a:r>
              <a:rPr lang="en-US" sz="2400" kern="0" dirty="0">
                <a:solidFill>
                  <a:srgbClr val="8064A2">
                    <a:lumMod val="75000"/>
                  </a:srgbClr>
                </a:solidFill>
                <a:latin typeface="Times New Roman" charset="0"/>
              </a:rPr>
              <a:t> </a:t>
            </a:r>
            <a:r>
              <a:rPr lang="en-GB" sz="2000" dirty="0">
                <a:solidFill>
                  <a:srgbClr val="FF66FF"/>
                </a:solidFill>
              </a:rPr>
              <a:t>When a document is issued from one department to another department and the department (To whom it was issued) have to use the same document in different areas then that department will internally copy the issued document, sign with name &amp; date at front page of each copy and distribute it for use. That distributing department will also maintain its distribution record and when its revised issued copy received (from document custodian department); the previously internally distributed (obsolete) signed copies will be collected from all areas and disposed off.</a:t>
            </a:r>
            <a:endParaRPr lang="en-US" sz="2000" kern="0" dirty="0">
              <a:solidFill>
                <a:srgbClr val="FF66FF"/>
              </a:solidFill>
              <a:latin typeface="Times New Roman" charset="0"/>
            </a:endParaRPr>
          </a:p>
        </p:txBody>
      </p:sp>
      <p:cxnSp>
        <p:nvCxnSpPr>
          <p:cNvPr id="19" name="Straight Arrow Connector 18"/>
          <p:cNvCxnSpPr/>
          <p:nvPr/>
        </p:nvCxnSpPr>
        <p:spPr>
          <a:xfrm rot="5400000">
            <a:off x="4489870" y="1220648"/>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489870" y="1919895"/>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4380" y="2426747"/>
            <a:ext cx="7543800" cy="830997"/>
          </a:xfrm>
          <a:prstGeom prst="rect">
            <a:avLst/>
          </a:prstGeom>
          <a:noFill/>
          <a:ln>
            <a:solidFill>
              <a:schemeClr val="tx1"/>
            </a:solidFill>
          </a:ln>
        </p:spPr>
        <p:txBody>
          <a:bodyPr wrap="square" rtlCol="0">
            <a:spAutoFit/>
          </a:bodyPr>
          <a:lstStyle/>
          <a:p>
            <a:pPr fontAlgn="auto">
              <a:spcBef>
                <a:spcPts val="0"/>
              </a:spcBef>
              <a:spcAft>
                <a:spcPts val="0"/>
              </a:spcAft>
              <a:buFont typeface="Wingdings" pitchFamily="2" charset="2"/>
              <a:buChar char="Ø"/>
              <a:defRPr/>
            </a:pPr>
            <a:r>
              <a:rPr lang="en-US" sz="2400" kern="0" dirty="0">
                <a:solidFill>
                  <a:srgbClr val="8064A2">
                    <a:lumMod val="75000"/>
                  </a:srgbClr>
                </a:solidFill>
                <a:latin typeface="Times New Roman" charset="0"/>
              </a:rPr>
              <a:t>It’s responsibility of  relevant manager to maintain the record of issuance of controlled documents as per DCL.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609600"/>
            <a:ext cx="6870700" cy="609600"/>
          </a:xfrm>
        </p:spPr>
        <p:txBody>
          <a:bodyPr rtlCol="0">
            <a:normAutofit fontScale="90000"/>
          </a:bodyPr>
          <a:lstStyle/>
          <a:p>
            <a:pPr eaLnBrk="1" fontAlgn="auto" hangingPunct="1">
              <a:spcAft>
                <a:spcPts val="0"/>
              </a:spcAft>
              <a:defRPr/>
            </a:pPr>
            <a:r>
              <a:rPr lang="en-US" dirty="0"/>
              <a:t>Identification of changes</a:t>
            </a:r>
          </a:p>
        </p:txBody>
      </p:sp>
      <p:sp>
        <p:nvSpPr>
          <p:cNvPr id="13315" name="Rectangle 3"/>
          <p:cNvSpPr>
            <a:spLocks noGrp="1" noChangeArrowheads="1"/>
          </p:cNvSpPr>
          <p:nvPr>
            <p:ph idx="1"/>
          </p:nvPr>
        </p:nvSpPr>
        <p:spPr>
          <a:xfrm>
            <a:off x="381000" y="1295400"/>
            <a:ext cx="7543800" cy="5181600"/>
          </a:xfrm>
        </p:spPr>
        <p:txBody>
          <a:bodyPr/>
          <a:lstStyle/>
          <a:p>
            <a:pPr eaLnBrk="1" hangingPunct="1">
              <a:lnSpc>
                <a:spcPct val="90000"/>
              </a:lnSpc>
            </a:pPr>
            <a:r>
              <a:rPr lang="en-US" sz="2400" dirty="0">
                <a:solidFill>
                  <a:srgbClr val="604A7B"/>
                </a:solidFill>
              </a:rPr>
              <a:t> All changes would be in</a:t>
            </a:r>
            <a:r>
              <a:rPr lang="en-US" sz="2400" b="1" dirty="0">
                <a:solidFill>
                  <a:srgbClr val="604A7B"/>
                </a:solidFill>
              </a:rPr>
              <a:t> </a:t>
            </a:r>
            <a:r>
              <a:rPr lang="en-US" sz="2400" b="1" dirty="0">
                <a:solidFill>
                  <a:srgbClr val="604A7B"/>
                </a:solidFill>
                <a:latin typeface="Times New Roman" pitchFamily="18" charset="0"/>
                <a:cs typeface="Times New Roman" pitchFamily="18" charset="0"/>
              </a:rPr>
              <a:t>BOLD</a:t>
            </a:r>
            <a:r>
              <a:rPr lang="en-US" sz="2400" dirty="0">
                <a:solidFill>
                  <a:srgbClr val="604A7B"/>
                </a:solidFill>
              </a:rPr>
              <a:t> letters</a:t>
            </a:r>
          </a:p>
          <a:p>
            <a:pPr eaLnBrk="1" hangingPunct="1">
              <a:lnSpc>
                <a:spcPct val="90000"/>
              </a:lnSpc>
              <a:buFont typeface="Wingdings 2" pitchFamily="18" charset="2"/>
              <a:buNone/>
            </a:pPr>
            <a:endParaRPr lang="en-US" sz="2400" dirty="0">
              <a:solidFill>
                <a:srgbClr val="604A7B"/>
              </a:solidFill>
            </a:endParaRPr>
          </a:p>
          <a:p>
            <a:pPr eaLnBrk="1" hangingPunct="1">
              <a:lnSpc>
                <a:spcPct val="90000"/>
              </a:lnSpc>
            </a:pPr>
            <a:r>
              <a:rPr lang="en-US" sz="2400" dirty="0">
                <a:solidFill>
                  <a:srgbClr val="604A7B"/>
                </a:solidFill>
              </a:rPr>
              <a:t> In case of changes in header/footer, no need for next  revision       (unless document number is changed)</a:t>
            </a:r>
          </a:p>
          <a:p>
            <a:pPr eaLnBrk="1" hangingPunct="1">
              <a:lnSpc>
                <a:spcPct val="90000"/>
              </a:lnSpc>
              <a:buFont typeface="Wingdings 2" pitchFamily="18" charset="2"/>
              <a:buNone/>
            </a:pPr>
            <a:endParaRPr lang="en-US" sz="2400" dirty="0">
              <a:solidFill>
                <a:srgbClr val="604A7B"/>
              </a:solidFill>
            </a:endParaRPr>
          </a:p>
          <a:p>
            <a:pPr eaLnBrk="1" hangingPunct="1">
              <a:lnSpc>
                <a:spcPct val="90000"/>
              </a:lnSpc>
            </a:pPr>
            <a:r>
              <a:rPr lang="en-US" sz="2400" dirty="0">
                <a:solidFill>
                  <a:srgbClr val="604A7B"/>
                </a:solidFill>
              </a:rPr>
              <a:t> Document should reviewed from time to time to ensure their effectiveness</a:t>
            </a:r>
          </a:p>
          <a:p>
            <a:pPr eaLnBrk="1" hangingPunct="1">
              <a:lnSpc>
                <a:spcPct val="90000"/>
              </a:lnSpc>
              <a:buFont typeface="Wingdings 2" pitchFamily="18" charset="2"/>
              <a:buNone/>
            </a:pPr>
            <a:endParaRPr lang="en-US" sz="2400" dirty="0">
              <a:solidFill>
                <a:srgbClr val="604A7B"/>
              </a:solidFill>
            </a:endParaRPr>
          </a:p>
          <a:p>
            <a:pPr eaLnBrk="1" hangingPunct="1">
              <a:lnSpc>
                <a:spcPct val="90000"/>
              </a:lnSpc>
            </a:pPr>
            <a:r>
              <a:rPr lang="en-US" sz="2400" dirty="0">
                <a:solidFill>
                  <a:srgbClr val="604A7B"/>
                </a:solidFill>
              </a:rPr>
              <a:t> Document can revised as the result of :</a:t>
            </a:r>
          </a:p>
          <a:p>
            <a:pPr eaLnBrk="1" hangingPunct="1">
              <a:lnSpc>
                <a:spcPct val="90000"/>
              </a:lnSpc>
              <a:buFont typeface="Wingdings 2" pitchFamily="18" charset="2"/>
              <a:buNone/>
            </a:pPr>
            <a:r>
              <a:rPr lang="en-US" sz="2400" dirty="0">
                <a:solidFill>
                  <a:srgbClr val="604A7B"/>
                </a:solidFill>
              </a:rPr>
              <a:t>                       * change in process</a:t>
            </a:r>
          </a:p>
          <a:p>
            <a:pPr eaLnBrk="1" hangingPunct="1">
              <a:lnSpc>
                <a:spcPct val="90000"/>
              </a:lnSpc>
              <a:buFont typeface="Wingdings 2" pitchFamily="18" charset="2"/>
              <a:buNone/>
            </a:pPr>
            <a:r>
              <a:rPr lang="en-US" sz="2400" dirty="0">
                <a:solidFill>
                  <a:srgbClr val="604A7B"/>
                </a:solidFill>
              </a:rPr>
              <a:t>                       * corrective action raised during internal audit</a:t>
            </a:r>
          </a:p>
          <a:p>
            <a:pPr eaLnBrk="1" hangingPunct="1">
              <a:lnSpc>
                <a:spcPct val="90000"/>
              </a:lnSpc>
            </a:pPr>
            <a:endParaRPr lang="en-US" sz="2400" dirty="0">
              <a:solidFill>
                <a:srgbClr val="604A7B"/>
              </a:solidFill>
            </a:endParaRPr>
          </a:p>
          <a:p>
            <a:pPr eaLnBrk="1" hangingPunct="1">
              <a:lnSpc>
                <a:spcPct val="90000"/>
              </a:lnSpc>
            </a:pPr>
            <a:endParaRPr lang="en-US" sz="2400" dirty="0"/>
          </a:p>
        </p:txBody>
      </p:sp>
      <p:sp>
        <p:nvSpPr>
          <p:cNvPr id="1331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0" algn="l"/>
              </a:tabLst>
            </a:pPr>
            <a:endParaRPr lang="en-US" sz="24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04800"/>
            <a:ext cx="6870700" cy="609600"/>
          </a:xfrm>
        </p:spPr>
        <p:txBody>
          <a:bodyPr rtlCol="0">
            <a:normAutofit fontScale="90000"/>
          </a:bodyPr>
          <a:lstStyle/>
          <a:p>
            <a:pPr eaLnBrk="1" fontAlgn="auto" hangingPunct="1">
              <a:spcAft>
                <a:spcPts val="0"/>
              </a:spcAft>
              <a:defRPr/>
            </a:pPr>
            <a:r>
              <a:rPr lang="en-US" dirty="0"/>
              <a:t>Document Format</a:t>
            </a:r>
          </a:p>
        </p:txBody>
      </p:sp>
      <p:graphicFrame>
        <p:nvGraphicFramePr>
          <p:cNvPr id="7" name="Table 6"/>
          <p:cNvGraphicFramePr>
            <a:graphicFrameLocks noGrp="1"/>
          </p:cNvGraphicFramePr>
          <p:nvPr/>
        </p:nvGraphicFramePr>
        <p:xfrm>
          <a:off x="609600" y="2473025"/>
          <a:ext cx="7162800" cy="762000"/>
        </p:xfrm>
        <a:graphic>
          <a:graphicData uri="http://schemas.openxmlformats.org/drawingml/2006/table">
            <a:tbl>
              <a:tblPr/>
              <a:tblGrid>
                <a:gridCol w="3104739">
                  <a:extLst>
                    <a:ext uri="{9D8B030D-6E8A-4147-A177-3AD203B41FA5}">
                      <a16:colId xmlns:a16="http://schemas.microsoft.com/office/drawing/2014/main" val="20000"/>
                    </a:ext>
                  </a:extLst>
                </a:gridCol>
                <a:gridCol w="4058061">
                  <a:extLst>
                    <a:ext uri="{9D8B030D-6E8A-4147-A177-3AD203B41FA5}">
                      <a16:colId xmlns:a16="http://schemas.microsoft.com/office/drawing/2014/main" val="20001"/>
                    </a:ext>
                  </a:extLst>
                </a:gridCol>
              </a:tblGrid>
              <a:tr h="478906">
                <a:tc>
                  <a:txBody>
                    <a:bodyPr/>
                    <a:lstStyle/>
                    <a:p>
                      <a:pPr marL="0" marR="0" algn="ctr">
                        <a:spcBef>
                          <a:spcPts val="0"/>
                        </a:spcBef>
                        <a:spcAft>
                          <a:spcPts val="0"/>
                        </a:spcAft>
                        <a:tabLst>
                          <a:tab pos="0" algn="l"/>
                          <a:tab pos="1143000" algn="l"/>
                        </a:tabLst>
                      </a:pPr>
                      <a:r>
                        <a:rPr lang="en-GB" sz="1700" dirty="0">
                          <a:latin typeface="Times New Roman"/>
                          <a:ea typeface="Times New Roman"/>
                          <a:cs typeface="Times New Roman"/>
                        </a:rPr>
                        <a:t>PACKAGES LIMITED</a:t>
                      </a:r>
                      <a:endParaRPr lang="en-US" sz="1000" dirty="0">
                        <a:latin typeface="Times New Roman"/>
                        <a:ea typeface="Times New Roman"/>
                        <a:cs typeface="Times New Roman"/>
                      </a:endParaRPr>
                    </a:p>
                  </a:txBody>
                  <a:tcPr marL="65804" marR="6580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GB" sz="1000" dirty="0">
                          <a:latin typeface="Times New Roman"/>
                          <a:ea typeface="Times New Roman"/>
                          <a:cs typeface="Times New Roman"/>
                        </a:rPr>
                        <a:t>Document type</a:t>
                      </a:r>
                      <a:endParaRPr lang="en-US" sz="1000" dirty="0">
                        <a:latin typeface="Times New Roman"/>
                        <a:ea typeface="Times New Roman"/>
                        <a:cs typeface="Times New Roman"/>
                      </a:endParaRPr>
                    </a:p>
                    <a:p>
                      <a:pPr marL="0" marR="0" algn="just">
                        <a:spcBef>
                          <a:spcPts val="0"/>
                        </a:spcBef>
                        <a:spcAft>
                          <a:spcPts val="0"/>
                        </a:spcAft>
                        <a:tabLst>
                          <a:tab pos="0" algn="l"/>
                        </a:tabLst>
                      </a:pPr>
                      <a:r>
                        <a:rPr lang="en-GB" sz="1000" b="1" dirty="0">
                          <a:latin typeface="Times New Roman"/>
                          <a:ea typeface="Times New Roman"/>
                          <a:cs typeface="Times New Roman"/>
                        </a:rPr>
                        <a:t>QUALITY</a:t>
                      </a:r>
                      <a:r>
                        <a:rPr lang="en-GB" sz="1000" dirty="0">
                          <a:latin typeface="Times New Roman"/>
                          <a:ea typeface="Times New Roman"/>
                          <a:cs typeface="Times New Roman"/>
                        </a:rPr>
                        <a:t> SYSTEM PROCEDURE</a:t>
                      </a:r>
                      <a:endParaRPr lang="en-US" sz="1000" dirty="0">
                        <a:latin typeface="Times New Roman"/>
                        <a:ea typeface="Times New Roman"/>
                        <a:cs typeface="Times New Roman"/>
                      </a:endParaRPr>
                    </a:p>
                    <a:p>
                      <a:pPr marL="0" marR="0" algn="just">
                        <a:spcBef>
                          <a:spcPts val="0"/>
                        </a:spcBef>
                        <a:spcAft>
                          <a:spcPts val="0"/>
                        </a:spcAft>
                        <a:tabLst>
                          <a:tab pos="0" algn="l"/>
                        </a:tabLst>
                      </a:pPr>
                      <a:r>
                        <a:rPr lang="en-GB" sz="1000" dirty="0">
                          <a:latin typeface="Times New Roman"/>
                          <a:ea typeface="Times New Roman"/>
                          <a:cs typeface="Times New Roman"/>
                        </a:rPr>
                        <a:t>___________________________________________</a:t>
                      </a:r>
                      <a:endParaRPr lang="en-US" sz="1000" dirty="0">
                        <a:latin typeface="Times New Roman"/>
                        <a:ea typeface="Times New Roman"/>
                        <a:cs typeface="Times New Roman"/>
                      </a:endParaRPr>
                    </a:p>
                    <a:p>
                      <a:pPr marL="0" marR="0" algn="just">
                        <a:spcBef>
                          <a:spcPts val="0"/>
                        </a:spcBef>
                        <a:spcAft>
                          <a:spcPts val="0"/>
                        </a:spcAft>
                        <a:tabLst>
                          <a:tab pos="0" algn="l"/>
                        </a:tabLst>
                      </a:pPr>
                      <a:r>
                        <a:rPr lang="en-GB" sz="1000" dirty="0">
                          <a:latin typeface="Times New Roman"/>
                          <a:ea typeface="Times New Roman"/>
                          <a:cs typeface="Times New Roman"/>
                        </a:rPr>
                        <a:t>Title</a:t>
                      </a:r>
                      <a:endParaRPr lang="en-US" sz="1000" dirty="0">
                        <a:latin typeface="Times New Roman"/>
                        <a:ea typeface="Times New Roman"/>
                        <a:cs typeface="Times New Roman"/>
                      </a:endParaRPr>
                    </a:p>
                    <a:p>
                      <a:pPr marL="0" marR="0" algn="just">
                        <a:spcBef>
                          <a:spcPts val="0"/>
                        </a:spcBef>
                        <a:spcAft>
                          <a:spcPts val="0"/>
                        </a:spcAft>
                        <a:tabLst>
                          <a:tab pos="0" algn="l"/>
                        </a:tabLst>
                      </a:pPr>
                      <a:r>
                        <a:rPr lang="en-GB" sz="1000" dirty="0">
                          <a:latin typeface="Times New Roman"/>
                          <a:ea typeface="Times New Roman"/>
                          <a:cs typeface="Times New Roman"/>
                        </a:rPr>
                        <a:t>COMPLAINT</a:t>
                      </a:r>
                      <a:r>
                        <a:rPr lang="en-GB" sz="1000" baseline="0" dirty="0">
                          <a:latin typeface="Times New Roman"/>
                          <a:ea typeface="Times New Roman"/>
                          <a:cs typeface="Times New Roman"/>
                        </a:rPr>
                        <a:t> MANAGEMENT PROCEDURE</a:t>
                      </a:r>
                      <a:endParaRPr lang="en-US" sz="10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609600" y="3297365"/>
          <a:ext cx="7162800" cy="533400"/>
        </p:xfrm>
        <a:graphic>
          <a:graphicData uri="http://schemas.openxmlformats.org/drawingml/2006/table">
            <a:tbl>
              <a:tblPr/>
              <a:tblGrid>
                <a:gridCol w="995157">
                  <a:extLst>
                    <a:ext uri="{9D8B030D-6E8A-4147-A177-3AD203B41FA5}">
                      <a16:colId xmlns:a16="http://schemas.microsoft.com/office/drawing/2014/main" val="20000"/>
                    </a:ext>
                  </a:extLst>
                </a:gridCol>
                <a:gridCol w="1345562">
                  <a:extLst>
                    <a:ext uri="{9D8B030D-6E8A-4147-A177-3AD203B41FA5}">
                      <a16:colId xmlns:a16="http://schemas.microsoft.com/office/drawing/2014/main" val="20001"/>
                    </a:ext>
                  </a:extLst>
                </a:gridCol>
                <a:gridCol w="637099">
                  <a:extLst>
                    <a:ext uri="{9D8B030D-6E8A-4147-A177-3AD203B41FA5}">
                      <a16:colId xmlns:a16="http://schemas.microsoft.com/office/drawing/2014/main" val="20002"/>
                    </a:ext>
                  </a:extLst>
                </a:gridCol>
                <a:gridCol w="495849">
                  <a:extLst>
                    <a:ext uri="{9D8B030D-6E8A-4147-A177-3AD203B41FA5}">
                      <a16:colId xmlns:a16="http://schemas.microsoft.com/office/drawing/2014/main" val="20003"/>
                    </a:ext>
                  </a:extLst>
                </a:gridCol>
                <a:gridCol w="1405888">
                  <a:extLst>
                    <a:ext uri="{9D8B030D-6E8A-4147-A177-3AD203B41FA5}">
                      <a16:colId xmlns:a16="http://schemas.microsoft.com/office/drawing/2014/main" val="20004"/>
                    </a:ext>
                  </a:extLst>
                </a:gridCol>
                <a:gridCol w="2283245">
                  <a:extLst>
                    <a:ext uri="{9D8B030D-6E8A-4147-A177-3AD203B41FA5}">
                      <a16:colId xmlns:a16="http://schemas.microsoft.com/office/drawing/2014/main" val="20005"/>
                    </a:ext>
                  </a:extLst>
                </a:gridCol>
              </a:tblGrid>
              <a:tr h="509980">
                <a:tc>
                  <a:txBody>
                    <a:bodyPr/>
                    <a:lstStyle/>
                    <a:p>
                      <a:pPr marL="0" marR="0" algn="ctr">
                        <a:spcBef>
                          <a:spcPts val="0"/>
                        </a:spcBef>
                        <a:spcAft>
                          <a:spcPts val="0"/>
                        </a:spcAft>
                        <a:tabLst>
                          <a:tab pos="0" algn="l"/>
                        </a:tabLst>
                      </a:pPr>
                      <a:r>
                        <a:rPr lang="en-GB" sz="1100" dirty="0">
                          <a:latin typeface="Times New Roman"/>
                          <a:ea typeface="Times New Roman"/>
                          <a:cs typeface="Times New Roman"/>
                        </a:rPr>
                        <a:t>Prepared by</a:t>
                      </a:r>
                      <a:endParaRPr lang="en-US" sz="1000" dirty="0">
                        <a:latin typeface="Times New Roman"/>
                        <a:ea typeface="Times New Roman"/>
                        <a:cs typeface="Times New Roman"/>
                      </a:endParaRPr>
                    </a:p>
                    <a:p>
                      <a:pPr marL="0" marR="0" algn="ctr">
                        <a:spcBef>
                          <a:spcPts val="0"/>
                        </a:spcBef>
                        <a:spcAft>
                          <a:spcPts val="0"/>
                        </a:spcAft>
                        <a:tabLst>
                          <a:tab pos="0" algn="l"/>
                        </a:tabLst>
                      </a:pPr>
                      <a:endParaRPr lang="en-GB" sz="1100" dirty="0">
                        <a:latin typeface="Times New Roman"/>
                        <a:ea typeface="Times New Roman"/>
                        <a:cs typeface="Times New Roman"/>
                      </a:endParaRPr>
                    </a:p>
                    <a:p>
                      <a:pPr marL="0" marR="0" algn="ctr">
                        <a:spcBef>
                          <a:spcPts val="0"/>
                        </a:spcBef>
                        <a:spcAft>
                          <a:spcPts val="0"/>
                        </a:spcAft>
                        <a:tabLst>
                          <a:tab pos="0" algn="l"/>
                        </a:tabLst>
                      </a:pPr>
                      <a:r>
                        <a:rPr lang="en-GB" sz="1100" dirty="0">
                          <a:latin typeface="Times New Roman"/>
                          <a:ea typeface="Times New Roman"/>
                          <a:cs typeface="Times New Roman"/>
                        </a:rPr>
                        <a:t>DMR</a:t>
                      </a:r>
                      <a:endParaRPr lang="en-US" sz="1000" dirty="0">
                        <a:latin typeface="Times New Roman"/>
                        <a:ea typeface="Times New Roman"/>
                        <a:cs typeface="Times New Roman"/>
                      </a:endParaRPr>
                    </a:p>
                  </a:txBody>
                  <a:tcPr marL="65804" marR="65804"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GB" sz="1100" dirty="0">
                          <a:latin typeface="Times New Roman"/>
                          <a:ea typeface="Times New Roman"/>
                          <a:cs typeface="Times New Roman"/>
                        </a:rPr>
                        <a:t>Approved by</a:t>
                      </a:r>
                      <a:endParaRPr lang="en-US" sz="1000" dirty="0">
                        <a:latin typeface="Times New Roman"/>
                        <a:ea typeface="Times New Roman"/>
                        <a:cs typeface="Times New Roman"/>
                      </a:endParaRPr>
                    </a:p>
                    <a:p>
                      <a:pPr marL="0" marR="0" algn="ctr">
                        <a:spcBef>
                          <a:spcPts val="0"/>
                        </a:spcBef>
                        <a:spcAft>
                          <a:spcPts val="0"/>
                        </a:spcAft>
                        <a:tabLst>
                          <a:tab pos="0" algn="l"/>
                        </a:tabLst>
                      </a:pPr>
                      <a:endParaRPr lang="en-GB" sz="1100" dirty="0">
                        <a:latin typeface="Times New Roman"/>
                        <a:ea typeface="Times New Roman"/>
                        <a:cs typeface="Times New Roman"/>
                      </a:endParaRPr>
                    </a:p>
                    <a:p>
                      <a:pPr marL="0" marR="0" algn="ctr">
                        <a:spcBef>
                          <a:spcPts val="0"/>
                        </a:spcBef>
                        <a:spcAft>
                          <a:spcPts val="0"/>
                        </a:spcAft>
                        <a:tabLst>
                          <a:tab pos="0" algn="l"/>
                        </a:tabLst>
                      </a:pPr>
                      <a:r>
                        <a:rPr lang="en-GB" sz="1100" dirty="0">
                          <a:latin typeface="Times New Roman"/>
                          <a:ea typeface="Times New Roman"/>
                          <a:cs typeface="Times New Roman"/>
                        </a:rPr>
                        <a:t>MR</a:t>
                      </a:r>
                      <a:endParaRPr lang="en-US" sz="10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GB" sz="1100" dirty="0">
                          <a:latin typeface="Times New Roman"/>
                          <a:ea typeface="Times New Roman"/>
                          <a:cs typeface="Times New Roman"/>
                        </a:rPr>
                        <a:t>PAGE</a:t>
                      </a:r>
                      <a:endParaRPr lang="en-US" sz="1000" dirty="0">
                        <a:latin typeface="Times New Roman"/>
                        <a:ea typeface="Times New Roman"/>
                        <a:cs typeface="Times New Roman"/>
                      </a:endParaRPr>
                    </a:p>
                    <a:p>
                      <a:pPr marL="0" marR="0">
                        <a:spcBef>
                          <a:spcPts val="0"/>
                        </a:spcBef>
                        <a:spcAft>
                          <a:spcPts val="0"/>
                        </a:spcAft>
                      </a:pPr>
                      <a:endParaRPr lang="en-GB" sz="1200" dirty="0">
                        <a:latin typeface="Times New Roman"/>
                        <a:ea typeface="Times New Roman"/>
                        <a:cs typeface="Times New Roman"/>
                      </a:endParaRPr>
                    </a:p>
                    <a:p>
                      <a:pPr marL="0" marR="0">
                        <a:spcBef>
                          <a:spcPts val="0"/>
                        </a:spcBef>
                        <a:spcAft>
                          <a:spcPts val="0"/>
                        </a:spcAft>
                      </a:pPr>
                      <a:r>
                        <a:rPr lang="en-GB" sz="1200" dirty="0">
                          <a:latin typeface="Times New Roman"/>
                          <a:ea typeface="Times New Roman"/>
                          <a:cs typeface="Times New Roman"/>
                        </a:rPr>
                        <a:t>1</a:t>
                      </a:r>
                      <a:r>
                        <a:rPr lang="en-GB" sz="1000" b="1" dirty="0">
                          <a:latin typeface="Times New Roman"/>
                          <a:ea typeface="Times New Roman"/>
                          <a:cs typeface="Times New Roman"/>
                        </a:rPr>
                        <a:t>(</a:t>
                      </a:r>
                      <a:r>
                        <a:rPr lang="en-GB" sz="1200" b="1" dirty="0">
                          <a:latin typeface="Times New Roman"/>
                          <a:ea typeface="Times New Roman"/>
                          <a:cs typeface="Times New Roman"/>
                        </a:rPr>
                        <a:t>4</a:t>
                      </a:r>
                      <a:r>
                        <a:rPr lang="en-GB" sz="1000" b="1" dirty="0">
                          <a:latin typeface="Times New Roman"/>
                          <a:ea typeface="Times New Roman"/>
                          <a:cs typeface="Times New Roman"/>
                        </a:rPr>
                        <a:t>)</a:t>
                      </a:r>
                      <a:endParaRPr lang="en-US" sz="10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GB" sz="1100" dirty="0">
                          <a:latin typeface="Times New Roman"/>
                          <a:ea typeface="Times New Roman"/>
                          <a:cs typeface="Times New Roman"/>
                        </a:rPr>
                        <a:t>REV</a:t>
                      </a:r>
                      <a:endParaRPr lang="en-US" sz="1000" dirty="0">
                        <a:latin typeface="Times New Roman"/>
                        <a:ea typeface="Times New Roman"/>
                        <a:cs typeface="Times New Roman"/>
                      </a:endParaRPr>
                    </a:p>
                    <a:p>
                      <a:pPr marL="0" marR="0" algn="ctr">
                        <a:spcBef>
                          <a:spcPts val="0"/>
                        </a:spcBef>
                        <a:spcAft>
                          <a:spcPts val="0"/>
                        </a:spcAft>
                        <a:tabLst>
                          <a:tab pos="0" algn="l"/>
                        </a:tabLst>
                      </a:pPr>
                      <a:endParaRPr lang="en-GB" sz="1100" b="1" dirty="0">
                        <a:latin typeface="Times New Roman"/>
                        <a:ea typeface="Times New Roman"/>
                        <a:cs typeface="Times New Roman"/>
                      </a:endParaRPr>
                    </a:p>
                    <a:p>
                      <a:pPr marL="0" marR="0" algn="ctr">
                        <a:spcBef>
                          <a:spcPts val="0"/>
                        </a:spcBef>
                        <a:spcAft>
                          <a:spcPts val="0"/>
                        </a:spcAft>
                        <a:tabLst>
                          <a:tab pos="0" algn="l"/>
                        </a:tabLst>
                      </a:pPr>
                      <a:r>
                        <a:rPr lang="en-GB" sz="1100" b="1" dirty="0">
                          <a:latin typeface="Times New Roman"/>
                          <a:ea typeface="Times New Roman"/>
                          <a:cs typeface="Times New Roman"/>
                        </a:rPr>
                        <a:t>1</a:t>
                      </a:r>
                      <a:endParaRPr lang="en-US" sz="10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GB" sz="1100" dirty="0">
                          <a:latin typeface="Times New Roman"/>
                          <a:ea typeface="Times New Roman"/>
                          <a:cs typeface="Times New Roman"/>
                        </a:rPr>
                        <a:t>DATE</a:t>
                      </a:r>
                      <a:endParaRPr lang="en-US" sz="1000" dirty="0">
                        <a:latin typeface="Times New Roman"/>
                        <a:ea typeface="Times New Roman"/>
                        <a:cs typeface="Times New Roman"/>
                      </a:endParaRPr>
                    </a:p>
                    <a:p>
                      <a:pPr marL="0" marR="0" algn="ctr">
                        <a:spcBef>
                          <a:spcPts val="0"/>
                        </a:spcBef>
                        <a:spcAft>
                          <a:spcPts val="0"/>
                        </a:spcAft>
                        <a:tabLst>
                          <a:tab pos="0" algn="l"/>
                        </a:tabLst>
                      </a:pPr>
                      <a:endParaRPr lang="en-GB" sz="1100" b="1" dirty="0">
                        <a:latin typeface="Times New Roman"/>
                        <a:ea typeface="Times New Roman"/>
                        <a:cs typeface="Times New Roman"/>
                      </a:endParaRPr>
                    </a:p>
                    <a:p>
                      <a:pPr marL="0" marR="0" algn="ctr">
                        <a:spcBef>
                          <a:spcPts val="0"/>
                        </a:spcBef>
                        <a:spcAft>
                          <a:spcPts val="0"/>
                        </a:spcAft>
                        <a:tabLst>
                          <a:tab pos="0" algn="l"/>
                        </a:tabLst>
                      </a:pPr>
                      <a:r>
                        <a:rPr lang="en-GB" sz="1100" b="1" dirty="0">
                          <a:latin typeface="Times New Roman"/>
                          <a:ea typeface="Times New Roman"/>
                          <a:cs typeface="Times New Roman"/>
                        </a:rPr>
                        <a:t>29/1/20132</a:t>
                      </a:r>
                      <a:endParaRPr lang="en-US" sz="1000" dirty="0">
                        <a:latin typeface="Times New Roman"/>
                        <a:ea typeface="Times New Roman"/>
                        <a:cs typeface="Times New Roman"/>
                      </a:endParaRPr>
                    </a:p>
                  </a:txBody>
                  <a:tcPr marL="65804" marR="6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0" algn="l"/>
                        </a:tabLst>
                      </a:pPr>
                      <a:r>
                        <a:rPr lang="en-GB" sz="1100" dirty="0">
                          <a:latin typeface="Times New Roman"/>
                          <a:ea typeface="Times New Roman"/>
                          <a:cs typeface="Times New Roman"/>
                        </a:rPr>
                        <a:t>DOC NO.</a:t>
                      </a:r>
                      <a:endParaRPr lang="en-US" sz="1000" dirty="0">
                        <a:latin typeface="Times New Roman"/>
                        <a:ea typeface="Times New Roman"/>
                        <a:cs typeface="Times New Roman"/>
                      </a:endParaRPr>
                    </a:p>
                    <a:p>
                      <a:pPr marL="0" marR="0" algn="ctr">
                        <a:spcBef>
                          <a:spcPts val="0"/>
                        </a:spcBef>
                        <a:spcAft>
                          <a:spcPts val="0"/>
                        </a:spcAft>
                        <a:tabLst>
                          <a:tab pos="0" algn="l"/>
                        </a:tabLst>
                      </a:pPr>
                      <a:endParaRPr lang="en-GB" sz="1100" b="1" dirty="0">
                        <a:latin typeface="Times New Roman"/>
                        <a:ea typeface="Times New Roman"/>
                        <a:cs typeface="Times New Roman"/>
                      </a:endParaRPr>
                    </a:p>
                    <a:p>
                      <a:pPr marL="0" marR="0" algn="ctr">
                        <a:spcBef>
                          <a:spcPts val="0"/>
                        </a:spcBef>
                        <a:spcAft>
                          <a:spcPts val="0"/>
                        </a:spcAft>
                        <a:tabLst>
                          <a:tab pos="0" algn="l"/>
                        </a:tabLst>
                      </a:pPr>
                      <a:r>
                        <a:rPr kumimoji="0" lang="en-GB" sz="1100" kern="1200" dirty="0">
                          <a:solidFill>
                            <a:schemeClr val="tx1"/>
                          </a:solidFill>
                          <a:latin typeface="Times New Roman" pitchFamily="18" charset="0"/>
                          <a:ea typeface="+mn-ea"/>
                          <a:cs typeface="Times New Roman" pitchFamily="18" charset="0"/>
                        </a:rPr>
                        <a:t>QSPQA/7.2.3/02</a:t>
                      </a:r>
                      <a:endParaRPr lang="en-US" sz="1100" dirty="0">
                        <a:latin typeface="Times New Roman" pitchFamily="18" charset="0"/>
                        <a:ea typeface="Times New Roman"/>
                        <a:cs typeface="Times New Roman" pitchFamily="18" charset="0"/>
                      </a:endParaRPr>
                    </a:p>
                  </a:txBody>
                  <a:tcPr marL="65804" marR="65804"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36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0" algn="l"/>
              </a:tabLst>
            </a:pPr>
            <a:endParaRPr lang="en-US" sz="2400"/>
          </a:p>
        </p:txBody>
      </p:sp>
      <p:grpSp>
        <p:nvGrpSpPr>
          <p:cNvPr id="14364" name="Group 17"/>
          <p:cNvGrpSpPr>
            <a:grpSpLocks/>
          </p:cNvGrpSpPr>
          <p:nvPr/>
        </p:nvGrpSpPr>
        <p:grpSpPr bwMode="auto">
          <a:xfrm>
            <a:off x="533400" y="5750858"/>
            <a:ext cx="8077200" cy="685800"/>
            <a:chOff x="304800" y="5562600"/>
            <a:chExt cx="9144000" cy="685800"/>
          </a:xfrm>
        </p:grpSpPr>
        <p:sp>
          <p:nvSpPr>
            <p:cNvPr id="14368" name="Rectangle 4"/>
            <p:cNvSpPr>
              <a:spLocks noChangeArrowheads="1"/>
            </p:cNvSpPr>
            <p:nvPr/>
          </p:nvSpPr>
          <p:spPr bwMode="auto">
            <a:xfrm>
              <a:off x="2362200" y="5562600"/>
              <a:ext cx="3505200" cy="615553"/>
            </a:xfrm>
            <a:prstGeom prst="rect">
              <a:avLst/>
            </a:prstGeom>
            <a:noFill/>
            <a:ln w="9525">
              <a:noFill/>
              <a:miter lim="800000"/>
              <a:headEnd/>
              <a:tailEnd/>
            </a:ln>
          </p:spPr>
          <p:txBody>
            <a:bodyPr anchor="ctr">
              <a:spAutoFit/>
            </a:bodyPr>
            <a:lstStyle/>
            <a:p>
              <a:pPr eaLnBrk="0" hangingPunct="0">
                <a:tabLst>
                  <a:tab pos="2743200" algn="ctr"/>
                  <a:tab pos="5486400" algn="r"/>
                  <a:tab pos="6269038" algn="r"/>
                </a:tabLst>
              </a:pPr>
              <a:r>
                <a:rPr lang="en-GB" sz="1000">
                  <a:cs typeface="Times New Roman" pitchFamily="18" charset="0"/>
                </a:rPr>
                <a:t>.</a:t>
              </a:r>
              <a:r>
                <a:rPr lang="en-GB" sz="1000" b="1" i="1">
                  <a:solidFill>
                    <a:srgbClr val="070CD7"/>
                  </a:solidFill>
                  <a:cs typeface="Times New Roman" pitchFamily="18" charset="0"/>
                </a:rPr>
                <a:t> This is a controlled document of Packages Limited.</a:t>
              </a:r>
              <a:endParaRPr lang="en-US" sz="1400"/>
            </a:p>
            <a:p>
              <a:pPr eaLnBrk="0" hangingPunct="0">
                <a:tabLst>
                  <a:tab pos="2743200" algn="ctr"/>
                  <a:tab pos="5486400" algn="r"/>
                  <a:tab pos="6269038" algn="r"/>
                </a:tabLst>
              </a:pPr>
              <a:endParaRPr lang="en-US" sz="2400"/>
            </a:p>
          </p:txBody>
        </p:sp>
        <p:sp>
          <p:nvSpPr>
            <p:cNvPr id="14369" name="Line 3"/>
            <p:cNvSpPr>
              <a:spLocks noChangeShapeType="1"/>
            </p:cNvSpPr>
            <p:nvPr/>
          </p:nvSpPr>
          <p:spPr bwMode="auto">
            <a:xfrm>
              <a:off x="649857" y="5901747"/>
              <a:ext cx="7246188" cy="45719"/>
            </a:xfrm>
            <a:prstGeom prst="line">
              <a:avLst/>
            </a:prstGeom>
            <a:noFill/>
            <a:ln w="19050">
              <a:solidFill>
                <a:srgbClr val="000000"/>
              </a:solidFill>
              <a:round/>
              <a:headEnd/>
              <a:tailEnd/>
            </a:ln>
          </p:spPr>
          <p:txBody>
            <a:bodyPr/>
            <a:lstStyle/>
            <a:p>
              <a:pPr algn="ctr">
                <a:lnSpc>
                  <a:spcPct val="250000"/>
                </a:lnSpc>
              </a:pPr>
              <a:endParaRPr lang="en-GB" b="1" dirty="0"/>
            </a:p>
          </p:txBody>
        </p:sp>
        <p:sp>
          <p:nvSpPr>
            <p:cNvPr id="14370" name="Rectangle 5"/>
            <p:cNvSpPr>
              <a:spLocks noChangeArrowheads="1"/>
            </p:cNvSpPr>
            <p:nvPr/>
          </p:nvSpPr>
          <p:spPr bwMode="auto">
            <a:xfrm>
              <a:off x="304800" y="5791200"/>
              <a:ext cx="9144000" cy="457200"/>
            </a:xfrm>
            <a:prstGeom prst="rect">
              <a:avLst/>
            </a:prstGeom>
            <a:noFill/>
            <a:ln w="9525">
              <a:noFill/>
              <a:miter lim="800000"/>
              <a:headEnd/>
              <a:tailEnd/>
            </a:ln>
          </p:spPr>
          <p:txBody>
            <a:bodyPr wrap="none" anchor="ctr">
              <a:spAutoFit/>
            </a:bodyPr>
            <a:lstStyle/>
            <a:p>
              <a:pPr eaLnBrk="0" hangingPunct="0">
                <a:tabLst>
                  <a:tab pos="2743200" algn="ctr"/>
                  <a:tab pos="5486400" algn="r"/>
                  <a:tab pos="6269038" algn="r"/>
                </a:tabLst>
              </a:pPr>
              <a:br>
                <a:rPr lang="en-US" sz="2400"/>
              </a:br>
              <a:endParaRPr lang="en-US" sz="2400"/>
            </a:p>
            <a:p>
              <a:pPr eaLnBrk="0" hangingPunct="0">
                <a:tabLst>
                  <a:tab pos="2743200" algn="ctr"/>
                  <a:tab pos="5486400" algn="r"/>
                  <a:tab pos="6269038" algn="r"/>
                </a:tabLst>
              </a:pPr>
              <a:r>
                <a:rPr lang="en-GB" sz="1000" b="1" i="1">
                  <a:solidFill>
                    <a:srgbClr val="070CD7"/>
                  </a:solidFill>
                  <a:cs typeface="Times New Roman" pitchFamily="18" charset="0"/>
                </a:rPr>
                <a:t>                  Last printed 02/15/11 11:43:00 AM(SSC Applied)                                                         Issued By: MR/DMR</a:t>
              </a:r>
              <a:endParaRPr lang="en-US" sz="1400"/>
            </a:p>
            <a:p>
              <a:pPr eaLnBrk="0" hangingPunct="0">
                <a:tabLst>
                  <a:tab pos="2743200" algn="ctr"/>
                  <a:tab pos="5486400" algn="r"/>
                  <a:tab pos="6269038" algn="r"/>
                </a:tabLst>
              </a:pPr>
              <a:endParaRPr lang="en-US" sz="2400"/>
            </a:p>
          </p:txBody>
        </p:sp>
      </p:grpSp>
      <p:sp>
        <p:nvSpPr>
          <p:cNvPr id="14" name="Rectangle 3"/>
          <p:cNvSpPr txBox="1">
            <a:spLocks noChangeArrowheads="1"/>
          </p:cNvSpPr>
          <p:nvPr/>
        </p:nvSpPr>
        <p:spPr bwMode="auto">
          <a:xfrm>
            <a:off x="381000" y="1898065"/>
            <a:ext cx="3657600" cy="304800"/>
          </a:xfrm>
          <a:prstGeom prst="rect">
            <a:avLst/>
          </a:prstGeom>
          <a:noFill/>
          <a:ln w="9525">
            <a:noFill/>
            <a:miter lim="800000"/>
            <a:headEnd/>
            <a:tailEnd/>
          </a:ln>
        </p:spPr>
        <p:txBody>
          <a:bodyPr/>
          <a:lstStyle/>
          <a:p>
            <a:pPr marL="274320" indent="-274320" fontAlgn="auto">
              <a:lnSpc>
                <a:spcPct val="90000"/>
              </a:lnSpc>
              <a:spcBef>
                <a:spcPts val="600"/>
              </a:spcBef>
              <a:spcAft>
                <a:spcPts val="0"/>
              </a:spcAft>
              <a:buClr>
                <a:schemeClr val="tx2"/>
              </a:buClr>
              <a:buSzPct val="73000"/>
              <a:defRPr/>
            </a:pPr>
            <a:r>
              <a:rPr lang="en-US" sz="2400" b="1" dirty="0">
                <a:solidFill>
                  <a:srgbClr val="8064A2">
                    <a:lumMod val="75000"/>
                  </a:srgbClr>
                </a:solidFill>
                <a:latin typeface="Calibri"/>
              </a:rPr>
              <a:t>Header (for all levels)   </a:t>
            </a:r>
          </a:p>
          <a:p>
            <a:pPr marL="274320" indent="-274320" fontAlgn="auto">
              <a:lnSpc>
                <a:spcPct val="90000"/>
              </a:lnSpc>
              <a:spcBef>
                <a:spcPts val="600"/>
              </a:spcBef>
              <a:spcAft>
                <a:spcPts val="0"/>
              </a:spcAft>
              <a:buClr>
                <a:schemeClr val="tx2"/>
              </a:buClr>
              <a:buSzPct val="73000"/>
              <a:defRPr/>
            </a:pPr>
            <a:endParaRPr lang="en-US" sz="2400" dirty="0">
              <a:solidFill>
                <a:srgbClr val="8064A2">
                  <a:lumMod val="75000"/>
                </a:srgbClr>
              </a:solidFill>
              <a:latin typeface="Calibri"/>
            </a:endParaRPr>
          </a:p>
          <a:p>
            <a:pPr marL="274320" indent="-274320" fontAlgn="auto">
              <a:lnSpc>
                <a:spcPct val="90000"/>
              </a:lnSpc>
              <a:spcBef>
                <a:spcPts val="600"/>
              </a:spcBef>
              <a:spcAft>
                <a:spcPts val="0"/>
              </a:spcAft>
              <a:buClr>
                <a:schemeClr val="tx2"/>
              </a:buClr>
              <a:buSzPct val="73000"/>
              <a:defRPr/>
            </a:pPr>
            <a:r>
              <a:rPr lang="en-US" sz="2400" dirty="0">
                <a:solidFill>
                  <a:srgbClr val="8064A2">
                    <a:lumMod val="75000"/>
                  </a:srgbClr>
                </a:solidFill>
                <a:latin typeface="Calibri"/>
              </a:rPr>
              <a:t>    </a:t>
            </a:r>
            <a:endParaRPr lang="en-US" sz="2400" dirty="0">
              <a:solidFill>
                <a:srgbClr val="0070C0"/>
              </a:solidFill>
              <a:latin typeface="Calibri"/>
            </a:endParaRPr>
          </a:p>
          <a:p>
            <a:pPr marL="274320" indent="-274320" fontAlgn="auto">
              <a:lnSpc>
                <a:spcPct val="90000"/>
              </a:lnSpc>
              <a:spcBef>
                <a:spcPts val="600"/>
              </a:spcBef>
              <a:spcAft>
                <a:spcPts val="0"/>
              </a:spcAft>
              <a:buClr>
                <a:schemeClr val="tx2"/>
              </a:buClr>
              <a:buSzPct val="73000"/>
              <a:defRPr/>
            </a:pPr>
            <a:r>
              <a:rPr lang="en-US" sz="2400" dirty="0">
                <a:solidFill>
                  <a:srgbClr val="8064A2">
                    <a:lumMod val="75000"/>
                  </a:srgbClr>
                </a:solidFill>
                <a:latin typeface="Calibri"/>
              </a:rPr>
              <a:t>      </a:t>
            </a:r>
          </a:p>
          <a:p>
            <a:pPr marL="274320" indent="-274320" fontAlgn="auto">
              <a:lnSpc>
                <a:spcPct val="90000"/>
              </a:lnSpc>
              <a:spcBef>
                <a:spcPts val="600"/>
              </a:spcBef>
              <a:spcAft>
                <a:spcPts val="0"/>
              </a:spcAft>
              <a:buClr>
                <a:schemeClr val="tx2"/>
              </a:buClr>
              <a:buSzPct val="73000"/>
              <a:buFont typeface="Wingdings 2"/>
              <a:buChar char=""/>
              <a:defRPr/>
            </a:pPr>
            <a:endParaRPr lang="en-US" sz="2400" dirty="0">
              <a:latin typeface="+mn-lt"/>
            </a:endParaRPr>
          </a:p>
        </p:txBody>
      </p:sp>
      <p:sp>
        <p:nvSpPr>
          <p:cNvPr id="14366" name="Rectangle 14"/>
          <p:cNvSpPr>
            <a:spLocks noChangeArrowheads="1"/>
          </p:cNvSpPr>
          <p:nvPr/>
        </p:nvSpPr>
        <p:spPr bwMode="auto">
          <a:xfrm>
            <a:off x="152400" y="1246188"/>
            <a:ext cx="8305800" cy="427037"/>
          </a:xfrm>
          <a:prstGeom prst="rect">
            <a:avLst/>
          </a:prstGeom>
          <a:noFill/>
          <a:ln w="9525">
            <a:noFill/>
            <a:miter lim="800000"/>
            <a:headEnd/>
            <a:tailEnd/>
          </a:ln>
        </p:spPr>
        <p:txBody>
          <a:bodyPr>
            <a:spAutoFit/>
          </a:bodyPr>
          <a:lstStyle/>
          <a:p>
            <a:r>
              <a:rPr lang="en-US" sz="2200">
                <a:solidFill>
                  <a:schemeClr val="tx2"/>
                </a:solidFill>
                <a:latin typeface="Calibri" pitchFamily="34" charset="0"/>
              </a:rPr>
              <a:t>Standard format </a:t>
            </a:r>
            <a:r>
              <a:rPr lang="en-US" sz="2200" b="1">
                <a:latin typeface="Calibri" pitchFamily="34" charset="0"/>
              </a:rPr>
              <a:t>-- </a:t>
            </a:r>
            <a:r>
              <a:rPr lang="en-US" sz="2200">
                <a:solidFill>
                  <a:srgbClr val="00B050"/>
                </a:solidFill>
                <a:latin typeface="Calibri" pitchFamily="34" charset="0"/>
              </a:rPr>
              <a:t>font size 12 </a:t>
            </a:r>
            <a:r>
              <a:rPr lang="en-US" sz="2200" b="1">
                <a:solidFill>
                  <a:srgbClr val="604A7B"/>
                </a:solidFill>
                <a:latin typeface="Calibri" pitchFamily="34" charset="0"/>
              </a:rPr>
              <a:t>--</a:t>
            </a:r>
            <a:r>
              <a:rPr lang="en-US" sz="2200">
                <a:solidFill>
                  <a:srgbClr val="B24D1D"/>
                </a:solidFill>
                <a:latin typeface="Calibri" pitchFamily="34" charset="0"/>
              </a:rPr>
              <a:t>Times New Roman </a:t>
            </a:r>
            <a:r>
              <a:rPr lang="en-US" sz="2200" b="1">
                <a:solidFill>
                  <a:srgbClr val="604A7B"/>
                </a:solidFill>
                <a:latin typeface="Calibri" pitchFamily="34" charset="0"/>
              </a:rPr>
              <a:t>--</a:t>
            </a:r>
            <a:r>
              <a:rPr lang="en-US" sz="2200">
                <a:solidFill>
                  <a:srgbClr val="604A7B"/>
                </a:solidFill>
                <a:latin typeface="Calibri" pitchFamily="34" charset="0"/>
              </a:rPr>
              <a:t> </a:t>
            </a:r>
            <a:r>
              <a:rPr lang="en-US" sz="2200">
                <a:solidFill>
                  <a:srgbClr val="0070C0"/>
                </a:solidFill>
                <a:latin typeface="Calibri" pitchFamily="34" charset="0"/>
              </a:rPr>
              <a:t>A4 size paper</a:t>
            </a:r>
            <a:endParaRPr lang="en-US" sz="2200"/>
          </a:p>
        </p:txBody>
      </p:sp>
      <p:sp>
        <p:nvSpPr>
          <p:cNvPr id="16" name="Rectangle 3"/>
          <p:cNvSpPr txBox="1">
            <a:spLocks noChangeArrowheads="1"/>
          </p:cNvSpPr>
          <p:nvPr/>
        </p:nvSpPr>
        <p:spPr bwMode="auto">
          <a:xfrm>
            <a:off x="609600" y="5226421"/>
            <a:ext cx="3657600" cy="381000"/>
          </a:xfrm>
          <a:prstGeom prst="rect">
            <a:avLst/>
          </a:prstGeom>
          <a:noFill/>
          <a:ln w="9525">
            <a:noFill/>
            <a:miter lim="800000"/>
            <a:headEnd/>
            <a:tailEnd/>
          </a:ln>
        </p:spPr>
        <p:txBody>
          <a:bodyPr/>
          <a:lstStyle/>
          <a:p>
            <a:pPr marL="274320" indent="-274320" fontAlgn="auto">
              <a:lnSpc>
                <a:spcPct val="90000"/>
              </a:lnSpc>
              <a:spcBef>
                <a:spcPts val="600"/>
              </a:spcBef>
              <a:spcAft>
                <a:spcPts val="0"/>
              </a:spcAft>
              <a:buClr>
                <a:schemeClr val="tx2"/>
              </a:buClr>
              <a:buSzPct val="73000"/>
              <a:defRPr/>
            </a:pPr>
            <a:r>
              <a:rPr lang="en-US" sz="2400" b="1" dirty="0">
                <a:solidFill>
                  <a:srgbClr val="8064A2">
                    <a:lumMod val="75000"/>
                  </a:srgbClr>
                </a:solidFill>
                <a:latin typeface="Calibri"/>
              </a:rPr>
              <a:t>Footer (for level 1&amp;2 only)   </a:t>
            </a:r>
          </a:p>
          <a:p>
            <a:pPr marL="274320" indent="-274320" fontAlgn="auto">
              <a:lnSpc>
                <a:spcPct val="90000"/>
              </a:lnSpc>
              <a:spcBef>
                <a:spcPts val="600"/>
              </a:spcBef>
              <a:spcAft>
                <a:spcPts val="0"/>
              </a:spcAft>
              <a:buClr>
                <a:schemeClr val="tx2"/>
              </a:buClr>
              <a:buSzPct val="73000"/>
              <a:defRPr/>
            </a:pPr>
            <a:endParaRPr lang="en-US" sz="2400" dirty="0">
              <a:solidFill>
                <a:srgbClr val="8064A2">
                  <a:lumMod val="75000"/>
                </a:srgbClr>
              </a:solidFill>
              <a:latin typeface="Calibri"/>
            </a:endParaRPr>
          </a:p>
          <a:p>
            <a:pPr marL="274320" indent="-274320" fontAlgn="auto">
              <a:lnSpc>
                <a:spcPct val="90000"/>
              </a:lnSpc>
              <a:spcBef>
                <a:spcPts val="600"/>
              </a:spcBef>
              <a:spcAft>
                <a:spcPts val="0"/>
              </a:spcAft>
              <a:buClr>
                <a:schemeClr val="tx2"/>
              </a:buClr>
              <a:buSzPct val="73000"/>
              <a:defRPr/>
            </a:pPr>
            <a:r>
              <a:rPr lang="en-US" sz="2400" dirty="0">
                <a:solidFill>
                  <a:srgbClr val="8064A2">
                    <a:lumMod val="75000"/>
                  </a:srgbClr>
                </a:solidFill>
                <a:latin typeface="Calibri"/>
              </a:rPr>
              <a:t>    </a:t>
            </a:r>
            <a:endParaRPr lang="en-US" sz="2400" dirty="0">
              <a:solidFill>
                <a:srgbClr val="0070C0"/>
              </a:solidFill>
              <a:latin typeface="Calibri"/>
            </a:endParaRPr>
          </a:p>
          <a:p>
            <a:pPr marL="274320" indent="-274320" fontAlgn="auto">
              <a:lnSpc>
                <a:spcPct val="90000"/>
              </a:lnSpc>
              <a:spcBef>
                <a:spcPts val="600"/>
              </a:spcBef>
              <a:spcAft>
                <a:spcPts val="0"/>
              </a:spcAft>
              <a:buClr>
                <a:schemeClr val="tx2"/>
              </a:buClr>
              <a:buSzPct val="73000"/>
              <a:defRPr/>
            </a:pPr>
            <a:r>
              <a:rPr lang="en-US" sz="2400" dirty="0">
                <a:solidFill>
                  <a:srgbClr val="8064A2">
                    <a:lumMod val="75000"/>
                  </a:srgbClr>
                </a:solidFill>
                <a:latin typeface="Calibri"/>
              </a:rPr>
              <a:t>      </a:t>
            </a:r>
          </a:p>
          <a:p>
            <a:pPr marL="274320" indent="-274320" fontAlgn="auto">
              <a:lnSpc>
                <a:spcPct val="90000"/>
              </a:lnSpc>
              <a:spcBef>
                <a:spcPts val="600"/>
              </a:spcBef>
              <a:spcAft>
                <a:spcPts val="0"/>
              </a:spcAft>
              <a:buClr>
                <a:schemeClr val="tx2"/>
              </a:buClr>
              <a:buSzPct val="73000"/>
              <a:defRPr/>
            </a:pPr>
            <a:endParaRPr lang="en-US" sz="2400" dirty="0">
              <a:latin typeface="+mn-lt"/>
            </a:endParaRPr>
          </a:p>
        </p:txBody>
      </p:sp>
      <p:sp>
        <p:nvSpPr>
          <p:cNvPr id="15" name="TextBox 14"/>
          <p:cNvSpPr txBox="1"/>
          <p:nvPr/>
        </p:nvSpPr>
        <p:spPr>
          <a:xfrm>
            <a:off x="1295400" y="4442010"/>
            <a:ext cx="4343400" cy="400110"/>
          </a:xfrm>
          <a:prstGeom prst="rect">
            <a:avLst/>
          </a:prstGeom>
          <a:noFill/>
        </p:spPr>
        <p:txBody>
          <a:bodyPr wrap="square" rtlCol="0">
            <a:spAutoFit/>
          </a:bodyPr>
          <a:lstStyle/>
          <a:p>
            <a:pPr algn="ctr"/>
            <a:r>
              <a:rPr lang="en-US" sz="2000" dirty="0"/>
              <a:t>End of Document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0341"/>
            <a:ext cx="3962400" cy="533400"/>
          </a:xfrm>
        </p:spPr>
        <p:txBody>
          <a:bodyPr/>
          <a:lstStyle/>
          <a:p>
            <a:pPr eaLnBrk="1" hangingPunct="1"/>
            <a:r>
              <a:rPr lang="en-US" sz="2800" dirty="0">
                <a:solidFill>
                  <a:srgbClr val="FF0000"/>
                </a:solidFill>
                <a:latin typeface="Times New Roman" pitchFamily="18" charset="0"/>
                <a:cs typeface="Times New Roman" pitchFamily="18" charset="0"/>
              </a:rPr>
              <a:t>External document</a:t>
            </a:r>
          </a:p>
        </p:txBody>
      </p:sp>
      <p:sp>
        <p:nvSpPr>
          <p:cNvPr id="38915" name="Rectangle 3"/>
          <p:cNvSpPr>
            <a:spLocks noGrp="1" noChangeArrowheads="1"/>
          </p:cNvSpPr>
          <p:nvPr>
            <p:ph idx="1"/>
          </p:nvPr>
        </p:nvSpPr>
        <p:spPr>
          <a:xfrm>
            <a:off x="92075" y="541338"/>
            <a:ext cx="7924800" cy="2125662"/>
          </a:xfrm>
        </p:spPr>
        <p:txBody>
          <a:bodyPr rtlCol="0">
            <a:normAutofit/>
          </a:bodyPr>
          <a:lstStyle/>
          <a:p>
            <a:pPr eaLnBrk="1" fontAlgn="auto" hangingPunct="1">
              <a:lnSpc>
                <a:spcPct val="90000"/>
              </a:lnSpc>
              <a:spcAft>
                <a:spcPts val="0"/>
              </a:spcAft>
              <a:buFont typeface="Arial" pitchFamily="34" charset="0"/>
              <a:buChar char="•"/>
              <a:defRPr/>
            </a:pPr>
            <a:r>
              <a:rPr lang="en-US" sz="2400" dirty="0"/>
              <a:t> </a:t>
            </a:r>
            <a:r>
              <a:rPr lang="en-US" sz="2400" dirty="0">
                <a:solidFill>
                  <a:srgbClr val="604A7B"/>
                </a:solidFill>
              </a:rPr>
              <a:t>Stamped controlled</a:t>
            </a:r>
          </a:p>
          <a:p>
            <a:pPr eaLnBrk="1" fontAlgn="auto" hangingPunct="1">
              <a:lnSpc>
                <a:spcPct val="90000"/>
              </a:lnSpc>
              <a:spcAft>
                <a:spcPts val="0"/>
              </a:spcAft>
              <a:buFont typeface="Arial" pitchFamily="34" charset="0"/>
              <a:buChar char="•"/>
              <a:defRPr/>
            </a:pPr>
            <a:r>
              <a:rPr lang="en-US" sz="2400" dirty="0">
                <a:solidFill>
                  <a:srgbClr val="604A7B"/>
                </a:solidFill>
              </a:rPr>
              <a:t> Distribution according to Document Circulation List</a:t>
            </a:r>
          </a:p>
          <a:p>
            <a:pPr eaLnBrk="1" fontAlgn="auto" hangingPunct="1">
              <a:lnSpc>
                <a:spcPct val="90000"/>
              </a:lnSpc>
              <a:spcAft>
                <a:spcPts val="0"/>
              </a:spcAft>
              <a:buFont typeface="Arial" pitchFamily="34" charset="0"/>
              <a:buChar char="•"/>
              <a:defRPr/>
            </a:pPr>
            <a:r>
              <a:rPr lang="en-US" sz="2400" dirty="0">
                <a:solidFill>
                  <a:srgbClr val="604A7B"/>
                </a:solidFill>
              </a:rPr>
              <a:t> On revision, old copies stamped obsolete</a:t>
            </a:r>
          </a:p>
          <a:p>
            <a:pPr eaLnBrk="1" fontAlgn="auto" hangingPunct="1">
              <a:lnSpc>
                <a:spcPct val="90000"/>
              </a:lnSpc>
              <a:spcAft>
                <a:spcPts val="0"/>
              </a:spcAft>
              <a:buFont typeface="Arial" pitchFamily="34" charset="0"/>
              <a:buChar char="•"/>
              <a:defRPr/>
            </a:pPr>
            <a:r>
              <a:rPr lang="en-US" sz="2400" dirty="0">
                <a:solidFill>
                  <a:srgbClr val="604A7B"/>
                </a:solidFill>
              </a:rPr>
              <a:t> If any standard extracted from book, that should also be reviewed and stamped obsolete (if required)</a:t>
            </a:r>
            <a:endParaRPr lang="en-US" sz="2400" dirty="0"/>
          </a:p>
        </p:txBody>
      </p:sp>
      <p:sp>
        <p:nvSpPr>
          <p:cNvPr id="15364" name="Rectangle 2"/>
          <p:cNvSpPr>
            <a:spLocks noGrp="1" noChangeArrowheads="1"/>
          </p:cNvSpPr>
          <p:nvPr>
            <p:ph type="title" idx="4294967295"/>
          </p:nvPr>
        </p:nvSpPr>
        <p:spPr>
          <a:xfrm>
            <a:off x="268940" y="2466511"/>
            <a:ext cx="3962400" cy="609600"/>
          </a:xfrm>
        </p:spPr>
        <p:txBody>
          <a:bodyPr/>
          <a:lstStyle/>
          <a:p>
            <a:pPr eaLnBrk="1" hangingPunct="1"/>
            <a:r>
              <a:rPr lang="en-US" sz="2800" dirty="0">
                <a:solidFill>
                  <a:srgbClr val="FF0000"/>
                </a:solidFill>
                <a:latin typeface="Times New Roman" pitchFamily="18" charset="0"/>
                <a:cs typeface="Times New Roman" pitchFamily="18" charset="0"/>
              </a:rPr>
              <a:t>Control of record</a:t>
            </a:r>
          </a:p>
        </p:txBody>
      </p:sp>
      <p:sp>
        <p:nvSpPr>
          <p:cNvPr id="5" name="Rectangle 3"/>
          <p:cNvSpPr>
            <a:spLocks noGrp="1" noChangeArrowheads="1"/>
          </p:cNvSpPr>
          <p:nvPr>
            <p:ph idx="4294967295"/>
          </p:nvPr>
        </p:nvSpPr>
        <p:spPr>
          <a:xfrm>
            <a:off x="564774" y="2981982"/>
            <a:ext cx="3733800" cy="2562690"/>
          </a:xfrm>
        </p:spPr>
        <p:txBody>
          <a:bodyPr rtlCol="0">
            <a:noAutofit/>
          </a:bodyPr>
          <a:lstStyle/>
          <a:p>
            <a:pPr eaLnBrk="1" fontAlgn="auto" hangingPunct="1">
              <a:spcAft>
                <a:spcPts val="0"/>
              </a:spcAft>
              <a:buFont typeface="Arial" pitchFamily="34" charset="0"/>
              <a:buChar char="•"/>
              <a:defRPr/>
            </a:pPr>
            <a:r>
              <a:rPr lang="en-US" sz="2000" dirty="0"/>
              <a:t> Identification </a:t>
            </a:r>
          </a:p>
          <a:p>
            <a:pPr eaLnBrk="1" fontAlgn="auto" hangingPunct="1">
              <a:spcAft>
                <a:spcPts val="0"/>
              </a:spcAft>
              <a:buFont typeface="Arial" pitchFamily="34" charset="0"/>
              <a:buChar char="•"/>
              <a:defRPr/>
            </a:pPr>
            <a:r>
              <a:rPr lang="en-US" sz="2000" dirty="0"/>
              <a:t>Storage </a:t>
            </a:r>
          </a:p>
          <a:p>
            <a:pPr eaLnBrk="1" fontAlgn="auto" hangingPunct="1">
              <a:spcAft>
                <a:spcPts val="0"/>
              </a:spcAft>
              <a:buFont typeface="Arial" pitchFamily="34" charset="0"/>
              <a:buChar char="•"/>
              <a:defRPr/>
            </a:pPr>
            <a:r>
              <a:rPr lang="en-US" sz="2000" dirty="0"/>
              <a:t>Protection </a:t>
            </a:r>
          </a:p>
          <a:p>
            <a:pPr eaLnBrk="1" fontAlgn="auto" hangingPunct="1">
              <a:spcAft>
                <a:spcPts val="0"/>
              </a:spcAft>
              <a:buFont typeface="Arial" pitchFamily="34" charset="0"/>
              <a:buChar char="•"/>
              <a:defRPr/>
            </a:pPr>
            <a:r>
              <a:rPr lang="en-US" sz="2000" b="1" dirty="0">
                <a:solidFill>
                  <a:srgbClr val="C00000"/>
                </a:solidFill>
              </a:rPr>
              <a:t>Index</a:t>
            </a:r>
          </a:p>
          <a:p>
            <a:pPr eaLnBrk="1" fontAlgn="auto" hangingPunct="1">
              <a:spcAft>
                <a:spcPts val="0"/>
              </a:spcAft>
              <a:buFont typeface="Arial" pitchFamily="34" charset="0"/>
              <a:buChar char="•"/>
              <a:defRPr/>
            </a:pPr>
            <a:r>
              <a:rPr lang="en-US" sz="2000" dirty="0"/>
              <a:t>Retrieval </a:t>
            </a:r>
          </a:p>
          <a:p>
            <a:pPr eaLnBrk="1" fontAlgn="auto" hangingPunct="1">
              <a:spcAft>
                <a:spcPts val="0"/>
              </a:spcAft>
              <a:buFont typeface="Arial" pitchFamily="34" charset="0"/>
              <a:buChar char="•"/>
              <a:defRPr/>
            </a:pPr>
            <a:r>
              <a:rPr lang="en-US" sz="2000" dirty="0"/>
              <a:t>Retention </a:t>
            </a:r>
          </a:p>
          <a:p>
            <a:pPr eaLnBrk="1" fontAlgn="auto" hangingPunct="1">
              <a:spcAft>
                <a:spcPts val="0"/>
              </a:spcAft>
              <a:buFont typeface="Arial" pitchFamily="34" charset="0"/>
              <a:buChar char="•"/>
              <a:defRPr/>
            </a:pPr>
            <a:r>
              <a:rPr lang="en-US" sz="2000" dirty="0"/>
              <a:t>Legible </a:t>
            </a:r>
          </a:p>
          <a:p>
            <a:pPr marL="274320" indent="-274320" eaLnBrk="1" fontAlgn="auto" hangingPunct="1">
              <a:lnSpc>
                <a:spcPct val="90000"/>
              </a:lnSpc>
              <a:spcAft>
                <a:spcPts val="0"/>
              </a:spcAft>
              <a:buFont typeface="Wingdings 2"/>
              <a:buChar char=""/>
              <a:defRPr/>
            </a:pPr>
            <a:endParaRPr lang="en-US" sz="2000" dirty="0"/>
          </a:p>
        </p:txBody>
      </p:sp>
      <p:sp>
        <p:nvSpPr>
          <p:cNvPr id="6" name="Rectangle 3"/>
          <p:cNvSpPr txBox="1">
            <a:spLocks noChangeArrowheads="1"/>
          </p:cNvSpPr>
          <p:nvPr/>
        </p:nvSpPr>
        <p:spPr bwMode="auto">
          <a:xfrm>
            <a:off x="952500" y="5583800"/>
            <a:ext cx="6248400" cy="685800"/>
          </a:xfrm>
          <a:prstGeom prst="rect">
            <a:avLst/>
          </a:prstGeom>
          <a:solidFill>
            <a:schemeClr val="bg1"/>
          </a:solidFill>
          <a:ln w="9525">
            <a:solidFill>
              <a:schemeClr val="tx1"/>
            </a:solidFill>
            <a:miter lim="800000"/>
            <a:headEnd/>
            <a:tailEnd/>
          </a:ln>
        </p:spPr>
        <p:txBody>
          <a:bodyPr/>
          <a:lstStyle/>
          <a:p>
            <a:pPr marL="274320" indent="-274320" fontAlgn="auto">
              <a:lnSpc>
                <a:spcPct val="90000"/>
              </a:lnSpc>
              <a:spcBef>
                <a:spcPts val="600"/>
              </a:spcBef>
              <a:spcAft>
                <a:spcPts val="0"/>
              </a:spcAft>
              <a:buClr>
                <a:schemeClr val="tx2"/>
              </a:buClr>
              <a:buSzPct val="73000"/>
              <a:defRPr/>
            </a:pPr>
            <a:r>
              <a:rPr lang="en-US" sz="2000" b="1" dirty="0">
                <a:solidFill>
                  <a:srgbClr val="FF0000"/>
                </a:solidFill>
                <a:latin typeface="Calibri"/>
                <a:cs typeface="Arial"/>
              </a:rPr>
              <a:t>Prepare a Quality Records List having retention period of records and send copy of Quality Record List to MR</a:t>
            </a:r>
          </a:p>
          <a:p>
            <a:pPr marL="274320" indent="-274320" fontAlgn="auto">
              <a:lnSpc>
                <a:spcPct val="90000"/>
              </a:lnSpc>
              <a:spcBef>
                <a:spcPts val="600"/>
              </a:spcBef>
              <a:spcAft>
                <a:spcPts val="0"/>
              </a:spcAft>
              <a:buClr>
                <a:schemeClr val="tx2"/>
              </a:buClr>
              <a:buSzPct val="73000"/>
              <a:defRPr/>
            </a:pPr>
            <a:endParaRPr lang="en-US" sz="2000" b="1" dirty="0">
              <a:solidFill>
                <a:srgbClr val="FF0000"/>
              </a:solidFill>
              <a:latin typeface="Calibri"/>
              <a:cs typeface="Arial"/>
            </a:endParaRPr>
          </a:p>
          <a:p>
            <a:pPr marL="274320" indent="-274320" fontAlgn="auto">
              <a:lnSpc>
                <a:spcPct val="90000"/>
              </a:lnSpc>
              <a:spcBef>
                <a:spcPts val="600"/>
              </a:spcBef>
              <a:spcAft>
                <a:spcPts val="0"/>
              </a:spcAft>
              <a:buClr>
                <a:schemeClr val="tx2"/>
              </a:buClr>
              <a:buSzPct val="73000"/>
              <a:defRPr/>
            </a:pPr>
            <a:endParaRPr lang="en-US" sz="2000" b="1" dirty="0">
              <a:solidFill>
                <a:srgbClr val="FF0000"/>
              </a:solidFill>
              <a:latin typeface="Calibri"/>
            </a:endParaRPr>
          </a:p>
          <a:p>
            <a:pPr marL="274320" indent="-274320" fontAlgn="auto">
              <a:lnSpc>
                <a:spcPct val="90000"/>
              </a:lnSpc>
              <a:spcBef>
                <a:spcPts val="600"/>
              </a:spcBef>
              <a:spcAft>
                <a:spcPts val="0"/>
              </a:spcAft>
              <a:buClr>
                <a:schemeClr val="tx2"/>
              </a:buClr>
              <a:buSzPct val="73000"/>
              <a:defRPr/>
            </a:pPr>
            <a:endParaRPr lang="en-US" sz="2000" dirty="0">
              <a:solidFill>
                <a:srgbClr val="FF0000"/>
              </a:solidFill>
              <a:latin typeface="Calibri"/>
            </a:endParaRPr>
          </a:p>
          <a:p>
            <a:pPr marL="274320" indent="-274320" fontAlgn="auto">
              <a:lnSpc>
                <a:spcPct val="90000"/>
              </a:lnSpc>
              <a:spcBef>
                <a:spcPts val="600"/>
              </a:spcBef>
              <a:spcAft>
                <a:spcPts val="0"/>
              </a:spcAft>
              <a:buClr>
                <a:schemeClr val="tx2"/>
              </a:buClr>
              <a:buSzPct val="73000"/>
              <a:defRPr/>
            </a:pPr>
            <a:r>
              <a:rPr lang="en-US" sz="2000" dirty="0">
                <a:solidFill>
                  <a:srgbClr val="FF0000"/>
                </a:solidFill>
                <a:latin typeface="Calibri"/>
              </a:rPr>
              <a:t>    </a:t>
            </a:r>
          </a:p>
          <a:p>
            <a:pPr marL="274320" indent="-274320" fontAlgn="auto">
              <a:lnSpc>
                <a:spcPct val="90000"/>
              </a:lnSpc>
              <a:spcBef>
                <a:spcPts val="600"/>
              </a:spcBef>
              <a:spcAft>
                <a:spcPts val="0"/>
              </a:spcAft>
              <a:buClr>
                <a:schemeClr val="tx2"/>
              </a:buClr>
              <a:buSzPct val="73000"/>
              <a:defRPr/>
            </a:pPr>
            <a:r>
              <a:rPr lang="en-US" sz="2000" dirty="0">
                <a:solidFill>
                  <a:srgbClr val="FF0000"/>
                </a:solidFill>
                <a:latin typeface="Calibri"/>
              </a:rPr>
              <a:t>      </a:t>
            </a:r>
          </a:p>
          <a:p>
            <a:pPr marL="274320" indent="-274320" fontAlgn="auto">
              <a:lnSpc>
                <a:spcPct val="90000"/>
              </a:lnSpc>
              <a:spcBef>
                <a:spcPts val="600"/>
              </a:spcBef>
              <a:spcAft>
                <a:spcPts val="0"/>
              </a:spcAft>
              <a:buClr>
                <a:schemeClr val="tx2"/>
              </a:buClr>
              <a:buSzPct val="73000"/>
              <a:buFont typeface="Wingdings 2"/>
              <a:buChar char=""/>
              <a:defRPr/>
            </a:pPr>
            <a:endParaRPr lang="en-US" sz="2000" dirty="0">
              <a:solidFill>
                <a:srgbClr val="FF0000"/>
              </a:solidFill>
              <a:latin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2" descr="C:\Documents and Settings\asad\Desktop\Stamps\WI-Document numbering procedure.jpg"/>
          <p:cNvPicPr>
            <a:picLocks noChangeAspect="1" noChangeArrowheads="1"/>
          </p:cNvPicPr>
          <p:nvPr/>
        </p:nvPicPr>
        <p:blipFill>
          <a:blip r:embed="rId2"/>
          <a:srcRect/>
          <a:stretch>
            <a:fillRect/>
          </a:stretch>
        </p:blipFill>
        <p:spPr bwMode="auto">
          <a:xfrm>
            <a:off x="1828800" y="838200"/>
            <a:ext cx="5105400" cy="5276850"/>
          </a:xfrm>
          <a:prstGeom prst="rect">
            <a:avLst/>
          </a:prstGeom>
          <a:noFill/>
          <a:ln w="9525">
            <a:solidFill>
              <a:schemeClr val="tx1"/>
            </a:solidFill>
            <a:miter lim="800000"/>
            <a:headEnd/>
            <a:tailEnd/>
          </a:ln>
        </p:spPr>
      </p:pic>
      <p:sp>
        <p:nvSpPr>
          <p:cNvPr id="16390" name="TextBox 3"/>
          <p:cNvSpPr txBox="1">
            <a:spLocks noChangeArrowheads="1"/>
          </p:cNvSpPr>
          <p:nvPr/>
        </p:nvSpPr>
        <p:spPr bwMode="auto">
          <a:xfrm>
            <a:off x="304800" y="228600"/>
            <a:ext cx="2819400" cy="400110"/>
          </a:xfrm>
          <a:prstGeom prst="rect">
            <a:avLst/>
          </a:prstGeom>
          <a:solidFill>
            <a:srgbClr val="FFC000"/>
          </a:solidFill>
          <a:ln w="9525">
            <a:noFill/>
            <a:miter lim="800000"/>
            <a:headEnd/>
            <a:tailEnd/>
          </a:ln>
        </p:spPr>
        <p:txBody>
          <a:bodyPr>
            <a:spAutoFit/>
          </a:bodyPr>
          <a:lstStyle/>
          <a:p>
            <a:pPr algn="ctr"/>
            <a:r>
              <a:rPr lang="en-US" sz="2000" dirty="0"/>
              <a:t>Control Document</a:t>
            </a:r>
            <a:endParaRPr lang="en-GB" sz="20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0" y="0"/>
            <a:ext cx="762000" cy="762000"/>
          </a:xfrm>
          <a:prstGeom prst="rightArrow">
            <a:avLst>
              <a:gd name="adj1" fmla="val 50000"/>
              <a:gd name="adj2" fmla="val 6846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COPY</a:t>
            </a:r>
          </a:p>
        </p:txBody>
      </p:sp>
      <p:pic>
        <p:nvPicPr>
          <p:cNvPr id="17416" name="Picture 2" descr="C:\Documents and Settings\asad\Desktop\Stamps\WI-Document numbering procedure.jpg"/>
          <p:cNvPicPr>
            <a:picLocks noChangeAspect="1" noChangeArrowheads="1"/>
          </p:cNvPicPr>
          <p:nvPr/>
        </p:nvPicPr>
        <p:blipFill>
          <a:blip r:embed="rId2"/>
          <a:srcRect/>
          <a:stretch>
            <a:fillRect/>
          </a:stretch>
        </p:blipFill>
        <p:spPr bwMode="auto">
          <a:xfrm>
            <a:off x="1295400" y="533400"/>
            <a:ext cx="5638800" cy="5734050"/>
          </a:xfrm>
          <a:prstGeom prst="rect">
            <a:avLst/>
          </a:prstGeom>
          <a:noFill/>
          <a:ln w="9525">
            <a:noFill/>
            <a:miter lim="800000"/>
            <a:headEnd/>
            <a:tailEnd/>
          </a:ln>
        </p:spPr>
      </p:pic>
      <p:sp>
        <p:nvSpPr>
          <p:cNvPr id="17417" name="TextBox 3"/>
          <p:cNvSpPr txBox="1">
            <a:spLocks noChangeArrowheads="1"/>
          </p:cNvSpPr>
          <p:nvPr/>
        </p:nvSpPr>
        <p:spPr bwMode="auto">
          <a:xfrm>
            <a:off x="2514600" y="0"/>
            <a:ext cx="2743200" cy="400110"/>
          </a:xfrm>
          <a:prstGeom prst="rect">
            <a:avLst/>
          </a:prstGeom>
          <a:solidFill>
            <a:srgbClr val="FFC000"/>
          </a:solidFill>
          <a:ln w="9525">
            <a:noFill/>
            <a:miter lim="800000"/>
            <a:headEnd/>
            <a:tailEnd/>
          </a:ln>
        </p:spPr>
        <p:txBody>
          <a:bodyPr>
            <a:spAutoFit/>
          </a:bodyPr>
          <a:lstStyle/>
          <a:p>
            <a:pPr algn="ctr"/>
            <a:r>
              <a:rPr lang="en-US" sz="2000" dirty="0"/>
              <a:t>Issued Document</a:t>
            </a:r>
            <a:endParaRPr lang="en-GB" sz="2000" dirty="0"/>
          </a:p>
        </p:txBody>
      </p:sp>
      <p:pic>
        <p:nvPicPr>
          <p:cNvPr id="17418" name="Picture 2" descr="C:\Documents and Settings\asad\Desktop\Stamps\Issued.jpg"/>
          <p:cNvPicPr>
            <a:picLocks noChangeAspect="1" noChangeArrowheads="1"/>
          </p:cNvPicPr>
          <p:nvPr/>
        </p:nvPicPr>
        <p:blipFill>
          <a:blip r:embed="rId3" cstate="print"/>
          <a:srcRect/>
          <a:stretch>
            <a:fillRect/>
          </a:stretch>
        </p:blipFill>
        <p:spPr bwMode="auto">
          <a:xfrm>
            <a:off x="2667000" y="5907741"/>
            <a:ext cx="1690688" cy="68580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0" y="0"/>
            <a:ext cx="762000" cy="762000"/>
          </a:xfrm>
          <a:prstGeom prst="rightArrow">
            <a:avLst>
              <a:gd name="adj1" fmla="val 50000"/>
              <a:gd name="adj2" fmla="val 68462"/>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COPY</a:t>
            </a:r>
          </a:p>
        </p:txBody>
      </p:sp>
      <p:pic>
        <p:nvPicPr>
          <p:cNvPr id="18442" name="Picture 2" descr="C:\Documents and Settings\asad\Desktop\Stamps\WI-Document numbering procedure.jpg"/>
          <p:cNvPicPr>
            <a:picLocks noChangeAspect="1" noChangeArrowheads="1"/>
          </p:cNvPicPr>
          <p:nvPr/>
        </p:nvPicPr>
        <p:blipFill>
          <a:blip r:embed="rId2" cstate="print"/>
          <a:srcRect/>
          <a:stretch>
            <a:fillRect/>
          </a:stretch>
        </p:blipFill>
        <p:spPr bwMode="auto">
          <a:xfrm>
            <a:off x="1600200" y="685800"/>
            <a:ext cx="5562600" cy="5200650"/>
          </a:xfrm>
          <a:prstGeom prst="rect">
            <a:avLst/>
          </a:prstGeom>
          <a:noFill/>
          <a:ln w="9525">
            <a:noFill/>
            <a:miter lim="800000"/>
            <a:headEnd/>
            <a:tailEnd/>
          </a:ln>
        </p:spPr>
      </p:pic>
      <p:sp>
        <p:nvSpPr>
          <p:cNvPr id="18443" name="TextBox 3"/>
          <p:cNvSpPr txBox="1">
            <a:spLocks noChangeArrowheads="1"/>
          </p:cNvSpPr>
          <p:nvPr/>
        </p:nvSpPr>
        <p:spPr bwMode="auto">
          <a:xfrm>
            <a:off x="2209800" y="53788"/>
            <a:ext cx="4114800" cy="400110"/>
          </a:xfrm>
          <a:prstGeom prst="rect">
            <a:avLst/>
          </a:prstGeom>
          <a:solidFill>
            <a:srgbClr val="FFC000"/>
          </a:solidFill>
          <a:ln w="9525">
            <a:noFill/>
            <a:miter lim="800000"/>
            <a:headEnd/>
            <a:tailEnd/>
          </a:ln>
        </p:spPr>
        <p:txBody>
          <a:bodyPr wrap="square">
            <a:spAutoFit/>
          </a:bodyPr>
          <a:lstStyle/>
          <a:p>
            <a:pPr algn="ctr"/>
            <a:r>
              <a:rPr lang="en-US" sz="2000" dirty="0"/>
              <a:t> Further use of  Issued Document</a:t>
            </a:r>
            <a:endParaRPr lang="en-GB" sz="2000" dirty="0"/>
          </a:p>
        </p:txBody>
      </p:sp>
      <p:sp>
        <p:nvSpPr>
          <p:cNvPr id="18444" name="TextBox 12"/>
          <p:cNvSpPr txBox="1">
            <a:spLocks noChangeArrowheads="1"/>
          </p:cNvSpPr>
          <p:nvPr/>
        </p:nvSpPr>
        <p:spPr bwMode="auto">
          <a:xfrm>
            <a:off x="4572000" y="5715000"/>
            <a:ext cx="1676400" cy="523875"/>
          </a:xfrm>
          <a:prstGeom prst="rect">
            <a:avLst/>
          </a:prstGeom>
          <a:blipFill dpi="0" rotWithShape="1">
            <a:blip r:embed="rId3"/>
            <a:srcRect/>
            <a:tile tx="0" ty="0" sx="100000" sy="100000" flip="none" algn="tl"/>
          </a:blipFill>
          <a:ln w="9525">
            <a:noFill/>
            <a:miter lim="800000"/>
            <a:headEnd/>
            <a:tailEnd/>
          </a:ln>
        </p:spPr>
        <p:txBody>
          <a:bodyPr>
            <a:spAutoFit/>
          </a:bodyPr>
          <a:lstStyle/>
          <a:p>
            <a:r>
              <a:rPr lang="en-US" sz="1400" b="1" dirty="0">
                <a:solidFill>
                  <a:srgbClr val="FF0000"/>
                </a:solidFill>
              </a:rPr>
              <a:t>Name &amp; Signature with date</a:t>
            </a:r>
            <a:endParaRPr lang="en-GB" sz="1400" b="1" dirty="0">
              <a:solidFill>
                <a:srgbClr val="FF0000"/>
              </a:solidFill>
            </a:endParaRPr>
          </a:p>
        </p:txBody>
      </p:sp>
      <p:pic>
        <p:nvPicPr>
          <p:cNvPr id="18445" name="Picture 2" descr="C:\Documents and Settings\asad\Desktop\Stamps\Issued.jpg"/>
          <p:cNvPicPr>
            <a:picLocks noChangeAspect="1" noChangeArrowheads="1"/>
          </p:cNvPicPr>
          <p:nvPr/>
        </p:nvPicPr>
        <p:blipFill>
          <a:blip r:embed="rId4" cstate="print">
            <a:lum contrast="-10000"/>
          </a:blip>
          <a:srcRect/>
          <a:stretch>
            <a:fillRect/>
          </a:stretch>
        </p:blipFill>
        <p:spPr bwMode="auto">
          <a:xfrm>
            <a:off x="2286000" y="5562600"/>
            <a:ext cx="1690688" cy="6858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6172200" cy="609600"/>
          </a:xfrm>
        </p:spPr>
        <p:txBody>
          <a:bodyPr rtlCol="0">
            <a:normAutofit fontScale="90000"/>
          </a:bodyPr>
          <a:lstStyle/>
          <a:p>
            <a:pPr eaLnBrk="1" fontAlgn="auto" hangingPunct="1">
              <a:spcAft>
                <a:spcPts val="0"/>
              </a:spcAft>
              <a:defRPr/>
            </a:pPr>
            <a:r>
              <a:rPr lang="en-US" sz="3600" dirty="0">
                <a:latin typeface="Times New Roman" pitchFamily="18" charset="0"/>
                <a:cs typeface="Times New Roman" pitchFamily="18" charset="0"/>
              </a:rPr>
              <a:t>Amendment history</a:t>
            </a:r>
          </a:p>
        </p:txBody>
      </p:sp>
      <p:graphicFrame>
        <p:nvGraphicFramePr>
          <p:cNvPr id="5" name="Table 4"/>
          <p:cNvGraphicFramePr>
            <a:graphicFrameLocks noGrp="1"/>
          </p:cNvGraphicFramePr>
          <p:nvPr/>
        </p:nvGraphicFramePr>
        <p:xfrm>
          <a:off x="304800" y="1150938"/>
          <a:ext cx="8496300" cy="5200668"/>
        </p:xfrm>
        <a:graphic>
          <a:graphicData uri="http://schemas.openxmlformats.org/drawingml/2006/table">
            <a:tbl>
              <a:tblPr/>
              <a:tblGrid>
                <a:gridCol w="611538">
                  <a:extLst>
                    <a:ext uri="{9D8B030D-6E8A-4147-A177-3AD203B41FA5}">
                      <a16:colId xmlns:a16="http://schemas.microsoft.com/office/drawing/2014/main" val="20000"/>
                    </a:ext>
                  </a:extLst>
                </a:gridCol>
                <a:gridCol w="140776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3452248">
                  <a:extLst>
                    <a:ext uri="{9D8B030D-6E8A-4147-A177-3AD203B41FA5}">
                      <a16:colId xmlns:a16="http://schemas.microsoft.com/office/drawing/2014/main" val="20003"/>
                    </a:ext>
                  </a:extLst>
                </a:gridCol>
                <a:gridCol w="1576952">
                  <a:extLst>
                    <a:ext uri="{9D8B030D-6E8A-4147-A177-3AD203B41FA5}">
                      <a16:colId xmlns:a16="http://schemas.microsoft.com/office/drawing/2014/main" val="20004"/>
                    </a:ext>
                  </a:extLst>
                </a:gridCol>
              </a:tblGrid>
              <a:tr h="666750">
                <a:tc>
                  <a:txBody>
                    <a:bodyPr/>
                    <a:lstStyle/>
                    <a:p>
                      <a:pPr marL="0" marR="0" algn="ctr">
                        <a:lnSpc>
                          <a:spcPct val="115000"/>
                        </a:lnSpc>
                        <a:spcBef>
                          <a:spcPts val="0"/>
                        </a:spcBef>
                        <a:spcAft>
                          <a:spcPts val="1000"/>
                        </a:spcAft>
                        <a:tabLst>
                          <a:tab pos="914400" algn="l"/>
                        </a:tabLst>
                      </a:pPr>
                      <a:r>
                        <a:rPr lang="en-US" sz="1600" b="1" kern="1200" dirty="0">
                          <a:solidFill>
                            <a:srgbClr val="FF66FF"/>
                          </a:solidFill>
                          <a:latin typeface="Times New Roman" pitchFamily="18" charset="0"/>
                          <a:ea typeface="Times New Roman"/>
                          <a:cs typeface="Times New Roman" pitchFamily="18" charset="0"/>
                        </a:rPr>
                        <a:t>REV #</a:t>
                      </a:r>
                      <a:r>
                        <a:rPr lang="en-US" sz="1600" kern="1200" dirty="0">
                          <a:solidFill>
                            <a:srgbClr val="FF66FF"/>
                          </a:solidFill>
                          <a:latin typeface="Times New Roman" pitchFamily="18" charset="0"/>
                          <a:ea typeface="Times New Roman"/>
                          <a:cs typeface="Times New Roman" pitchFamily="18" charset="0"/>
                        </a:rPr>
                        <a:t> </a:t>
                      </a:r>
                      <a:endParaRPr lang="en-GB" sz="1600" dirty="0">
                        <a:solidFill>
                          <a:srgbClr val="FF66FF"/>
                        </a:solidFill>
                        <a:latin typeface="Times New Roman" pitchFamily="18" charset="0"/>
                        <a:ea typeface="Times New Roman"/>
                        <a:cs typeface="Times New Roman" pitchFamily="18" charset="0"/>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914400" algn="l"/>
                        </a:tabLst>
                      </a:pPr>
                      <a:r>
                        <a:rPr lang="en-US" sz="1600" b="1" kern="1200" dirty="0">
                          <a:solidFill>
                            <a:srgbClr val="FF66FF"/>
                          </a:solidFill>
                          <a:latin typeface="Times New Roman" pitchFamily="18" charset="0"/>
                          <a:ea typeface="Times New Roman"/>
                          <a:cs typeface="Times New Roman" pitchFamily="18" charset="0"/>
                        </a:rPr>
                        <a:t>DATE</a:t>
                      </a:r>
                      <a:r>
                        <a:rPr lang="en-US" sz="1600" kern="1200" dirty="0">
                          <a:solidFill>
                            <a:srgbClr val="FF66FF"/>
                          </a:solidFill>
                          <a:latin typeface="Times New Roman" pitchFamily="18" charset="0"/>
                          <a:ea typeface="Times New Roman"/>
                          <a:cs typeface="Times New Roman" pitchFamily="18" charset="0"/>
                        </a:rPr>
                        <a:t> </a:t>
                      </a:r>
                      <a:endParaRPr lang="en-GB" sz="1600" dirty="0">
                        <a:solidFill>
                          <a:srgbClr val="FF66FF"/>
                        </a:solidFill>
                        <a:latin typeface="Times New Roman" pitchFamily="18" charset="0"/>
                        <a:ea typeface="Times New Roman"/>
                        <a:cs typeface="Times New Roman" pitchFamily="18" charset="0"/>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914400" algn="l"/>
                        </a:tabLst>
                      </a:pPr>
                      <a:r>
                        <a:rPr lang="en-US" sz="1600" b="1" kern="1200" dirty="0">
                          <a:solidFill>
                            <a:srgbClr val="FF66FF"/>
                          </a:solidFill>
                          <a:latin typeface="Times New Roman" pitchFamily="18" charset="0"/>
                          <a:ea typeface="Times New Roman"/>
                          <a:cs typeface="Times New Roman" pitchFamily="18" charset="0"/>
                        </a:rPr>
                        <a:t>PART/ SECTION</a:t>
                      </a:r>
                      <a:r>
                        <a:rPr lang="en-US" sz="1600" kern="1200" dirty="0">
                          <a:solidFill>
                            <a:srgbClr val="FF66FF"/>
                          </a:solidFill>
                          <a:latin typeface="Times New Roman" pitchFamily="18" charset="0"/>
                          <a:ea typeface="Times New Roman"/>
                          <a:cs typeface="Times New Roman" pitchFamily="18" charset="0"/>
                        </a:rPr>
                        <a:t> </a:t>
                      </a:r>
                      <a:endParaRPr lang="en-GB" sz="1600" dirty="0">
                        <a:solidFill>
                          <a:srgbClr val="FF66FF"/>
                        </a:solidFill>
                        <a:latin typeface="Times New Roman" pitchFamily="18" charset="0"/>
                        <a:ea typeface="Times New Roman"/>
                        <a:cs typeface="Times New Roman" pitchFamily="18" charset="0"/>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914400" algn="l"/>
                        </a:tabLst>
                      </a:pPr>
                      <a:r>
                        <a:rPr lang="en-US" sz="1600" b="1" kern="1200" dirty="0">
                          <a:solidFill>
                            <a:srgbClr val="FF66FF"/>
                          </a:solidFill>
                          <a:latin typeface="Times New Roman" pitchFamily="18" charset="0"/>
                          <a:ea typeface="Times New Roman"/>
                          <a:cs typeface="Times New Roman" pitchFamily="18" charset="0"/>
                        </a:rPr>
                        <a:t>NATURE OF AMENDMENT</a:t>
                      </a:r>
                      <a:r>
                        <a:rPr lang="en-US" sz="1600" kern="1200" dirty="0">
                          <a:solidFill>
                            <a:srgbClr val="FF66FF"/>
                          </a:solidFill>
                          <a:latin typeface="Times New Roman" pitchFamily="18" charset="0"/>
                          <a:ea typeface="Times New Roman"/>
                          <a:cs typeface="Times New Roman" pitchFamily="18" charset="0"/>
                        </a:rPr>
                        <a:t> </a:t>
                      </a:r>
                      <a:endParaRPr lang="en-GB" sz="1600" dirty="0">
                        <a:solidFill>
                          <a:srgbClr val="FF66FF"/>
                        </a:solidFill>
                        <a:latin typeface="Times New Roman" pitchFamily="18" charset="0"/>
                        <a:ea typeface="Times New Roman"/>
                        <a:cs typeface="Times New Roman" pitchFamily="18" charset="0"/>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914400" algn="l"/>
                        </a:tabLst>
                      </a:pPr>
                      <a:r>
                        <a:rPr lang="en-US" sz="1600" b="1" kern="1200" dirty="0">
                          <a:solidFill>
                            <a:srgbClr val="FF66FF"/>
                          </a:solidFill>
                          <a:latin typeface="Times New Roman" pitchFamily="18" charset="0"/>
                          <a:ea typeface="Times New Roman"/>
                          <a:cs typeface="Times New Roman" pitchFamily="18" charset="0"/>
                        </a:rPr>
                        <a:t>DONE BY</a:t>
                      </a:r>
                      <a:r>
                        <a:rPr lang="en-US" sz="1600" kern="1200" dirty="0">
                          <a:solidFill>
                            <a:srgbClr val="FF66FF"/>
                          </a:solidFill>
                          <a:latin typeface="Times New Roman" pitchFamily="18" charset="0"/>
                          <a:ea typeface="Times New Roman"/>
                          <a:cs typeface="Times New Roman" pitchFamily="18" charset="0"/>
                        </a:rPr>
                        <a:t> </a:t>
                      </a:r>
                      <a:endParaRPr lang="en-GB" sz="1600" dirty="0">
                        <a:solidFill>
                          <a:srgbClr val="FF66FF"/>
                        </a:solidFill>
                        <a:latin typeface="Times New Roman" pitchFamily="18" charset="0"/>
                        <a:ea typeface="Times New Roman"/>
                        <a:cs typeface="Times New Roman" pitchFamily="18" charset="0"/>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54328">
                <a:tc>
                  <a:txBody>
                    <a:bodyPr/>
                    <a:lstStyle/>
                    <a:p>
                      <a:pPr marL="0" marR="0" algn="ctr">
                        <a:spcBef>
                          <a:spcPts val="0"/>
                        </a:spcBef>
                        <a:spcAft>
                          <a:spcPts val="0"/>
                        </a:spcAft>
                      </a:pPr>
                      <a:endParaRPr lang="en-GB" sz="1600" b="1" dirty="0">
                        <a:solidFill>
                          <a:srgbClr val="000000"/>
                        </a:solidFill>
                        <a:latin typeface="Times New Roman"/>
                        <a:ea typeface="Times New Roman"/>
                        <a:cs typeface="Times New Roman"/>
                      </a:endParaRPr>
                    </a:p>
                    <a:p>
                      <a:pPr marL="0" marR="0" algn="ctr">
                        <a:spcBef>
                          <a:spcPts val="0"/>
                        </a:spcBef>
                        <a:spcAft>
                          <a:spcPts val="0"/>
                        </a:spcAft>
                      </a:pPr>
                      <a:r>
                        <a:rPr lang="en-GB" sz="1600" b="1" dirty="0">
                          <a:solidFill>
                            <a:srgbClr val="000000"/>
                          </a:solidFill>
                          <a:latin typeface="Times New Roman"/>
                          <a:ea typeface="Times New Roman"/>
                          <a:cs typeface="Times New Roman"/>
                        </a:rPr>
                        <a:t>1</a:t>
                      </a:r>
                      <a:endParaRPr lang="en-GB" sz="16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600" b="1" dirty="0">
                        <a:solidFill>
                          <a:srgbClr val="000000"/>
                        </a:solidFill>
                        <a:latin typeface="Times New Roman"/>
                        <a:ea typeface="Times New Roman"/>
                        <a:cs typeface="Times New Roman"/>
                      </a:endParaRPr>
                    </a:p>
                    <a:p>
                      <a:pPr marL="0" marR="0" algn="ctr">
                        <a:spcBef>
                          <a:spcPts val="0"/>
                        </a:spcBef>
                        <a:spcAft>
                          <a:spcPts val="0"/>
                        </a:spcAft>
                      </a:pPr>
                      <a:r>
                        <a:rPr lang="en-GB" sz="1600" b="1" dirty="0">
                          <a:solidFill>
                            <a:srgbClr val="000000"/>
                          </a:solidFill>
                          <a:latin typeface="Times New Roman"/>
                          <a:ea typeface="Times New Roman"/>
                          <a:cs typeface="Times New Roman"/>
                        </a:rPr>
                        <a:t>September 2013</a:t>
                      </a:r>
                      <a:endParaRPr lang="en-GB" sz="16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600" b="1" dirty="0">
                        <a:solidFill>
                          <a:srgbClr val="000000"/>
                        </a:solidFill>
                        <a:latin typeface="Times New Roman"/>
                        <a:ea typeface="Times New Roman"/>
                        <a:cs typeface="Times New Roman"/>
                      </a:endParaRPr>
                    </a:p>
                    <a:p>
                      <a:pPr marL="0" marR="0" algn="ctr">
                        <a:spcBef>
                          <a:spcPts val="0"/>
                        </a:spcBef>
                        <a:spcAft>
                          <a:spcPts val="0"/>
                        </a:spcAft>
                      </a:pPr>
                      <a:r>
                        <a:rPr lang="en-GB" sz="1600" b="1" dirty="0">
                          <a:solidFill>
                            <a:srgbClr val="000000"/>
                          </a:solidFill>
                          <a:latin typeface="Times New Roman"/>
                          <a:ea typeface="Times New Roman"/>
                          <a:cs typeface="Times New Roman"/>
                        </a:rPr>
                        <a:t>Section 4, 5, 7.1, 7.2, 7.3, 7.6 &amp; 7.7</a:t>
                      </a:r>
                      <a:endParaRPr lang="en-GB" sz="16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GB" sz="1600" b="1" dirty="0">
                        <a:solidFill>
                          <a:srgbClr val="000000"/>
                        </a:solidFill>
                        <a:latin typeface="Times New Roman"/>
                        <a:ea typeface="Times New Roman"/>
                        <a:cs typeface="Times New Roman"/>
                      </a:endParaRPr>
                    </a:p>
                    <a:p>
                      <a:pPr marL="0" marR="0" algn="ctr">
                        <a:spcBef>
                          <a:spcPts val="0"/>
                        </a:spcBef>
                        <a:spcAft>
                          <a:spcPts val="0"/>
                        </a:spcAft>
                      </a:pPr>
                      <a:r>
                        <a:rPr lang="en-GB" sz="1600" b="1" dirty="0">
                          <a:solidFill>
                            <a:srgbClr val="000000"/>
                          </a:solidFill>
                          <a:latin typeface="Times New Roman"/>
                          <a:ea typeface="Times New Roman"/>
                          <a:cs typeface="Times New Roman"/>
                        </a:rPr>
                        <a:t>Simplifying the control and issuance system and improve effectiveness of procedure.</a:t>
                      </a:r>
                      <a:endParaRPr lang="en-GB" sz="16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600" b="1" dirty="0">
                          <a:solidFill>
                            <a:srgbClr val="000000"/>
                          </a:solidFill>
                          <a:latin typeface="Times New Roman"/>
                          <a:ea typeface="Times New Roman"/>
                          <a:cs typeface="Times New Roman"/>
                        </a:rPr>
                        <a:t>Asadullah Khan</a:t>
                      </a:r>
                      <a:endParaRPr lang="en-GB" sz="1600" dirty="0">
                        <a:latin typeface="Times New Roman"/>
                        <a:ea typeface="Times New Roman"/>
                        <a:cs typeface="Times New Roman"/>
                      </a:endParaRPr>
                    </a:p>
                  </a:txBody>
                  <a:tcPr marL="61993" marR="6199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959">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959">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7959">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900" dirty="0">
                        <a:latin typeface="Times New Roman"/>
                        <a:ea typeface="Times New Roman"/>
                        <a:cs typeface="Times New Roman"/>
                      </a:endParaRPr>
                    </a:p>
                  </a:txBody>
                  <a:tcPr marL="61993" marR="6199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sad\Desktop\Stamps\WI-Document numbering procedure.jpg"/>
          <p:cNvPicPr>
            <a:picLocks noChangeAspect="1" noChangeArrowheads="1"/>
          </p:cNvPicPr>
          <p:nvPr/>
        </p:nvPicPr>
        <p:blipFill>
          <a:blip r:embed="rId2"/>
          <a:srcRect/>
          <a:stretch>
            <a:fillRect/>
          </a:stretch>
        </p:blipFill>
        <p:spPr bwMode="auto">
          <a:xfrm>
            <a:off x="609600" y="1188720"/>
            <a:ext cx="7772400" cy="5135880"/>
          </a:xfrm>
          <a:prstGeom prst="rect">
            <a:avLst/>
          </a:prstGeom>
          <a:noFill/>
          <a:ln w="9525">
            <a:noFill/>
            <a:miter lim="800000"/>
            <a:headEnd/>
            <a:tailEnd/>
          </a:ln>
        </p:spPr>
      </p:pic>
      <p:sp>
        <p:nvSpPr>
          <p:cNvPr id="3" name="Title 2"/>
          <p:cNvSpPr>
            <a:spLocks noGrp="1"/>
          </p:cNvSpPr>
          <p:nvPr>
            <p:ph type="title"/>
          </p:nvPr>
        </p:nvSpPr>
        <p:spPr>
          <a:xfrm>
            <a:off x="304800" y="617220"/>
            <a:ext cx="5562600" cy="609600"/>
          </a:xfrm>
        </p:spPr>
        <p:txBody>
          <a:bodyPr rtlCol="0">
            <a:normAutofit/>
          </a:bodyPr>
          <a:lstStyle/>
          <a:p>
            <a:pPr eaLnBrk="1" fontAlgn="auto" hangingPunct="1">
              <a:spcAft>
                <a:spcPts val="0"/>
              </a:spcAft>
              <a:defRPr/>
            </a:pPr>
            <a:r>
              <a:rPr lang="en-US" sz="2800" dirty="0">
                <a:solidFill>
                  <a:srgbClr val="FF7C80"/>
                </a:solidFill>
              </a:rPr>
              <a:t>Properly dispose off  </a:t>
            </a:r>
            <a:r>
              <a:rPr lang="en-US" sz="1600" dirty="0">
                <a:solidFill>
                  <a:srgbClr val="FF7C80"/>
                </a:solidFill>
              </a:rPr>
              <a:t>(IF NOT REQUIRED)</a:t>
            </a:r>
            <a:endParaRPr lang="en-US" sz="2800" dirty="0">
              <a:solidFill>
                <a:srgbClr val="FF7C80"/>
              </a:solidFill>
            </a:endParaRPr>
          </a:p>
        </p:txBody>
      </p:sp>
      <p:sp>
        <p:nvSpPr>
          <p:cNvPr id="20484" name="TextBox 3"/>
          <p:cNvSpPr txBox="1">
            <a:spLocks noChangeArrowheads="1"/>
          </p:cNvSpPr>
          <p:nvPr/>
        </p:nvSpPr>
        <p:spPr bwMode="auto">
          <a:xfrm>
            <a:off x="4579303" y="2149475"/>
            <a:ext cx="152400" cy="338138"/>
          </a:xfrm>
          <a:prstGeom prst="rect">
            <a:avLst/>
          </a:prstGeom>
          <a:noFill/>
          <a:ln w="9525">
            <a:noFill/>
            <a:miter lim="800000"/>
            <a:headEnd/>
            <a:tailEnd/>
          </a:ln>
        </p:spPr>
        <p:txBody>
          <a:bodyPr>
            <a:spAutoFit/>
          </a:bodyPr>
          <a:lstStyle/>
          <a:p>
            <a:r>
              <a:rPr lang="en-US" sz="1600" dirty="0">
                <a:cs typeface="Times New Roman" pitchFamily="18" charset="0"/>
              </a:rPr>
              <a:t>2</a:t>
            </a:r>
          </a:p>
        </p:txBody>
      </p:sp>
      <p:sp>
        <p:nvSpPr>
          <p:cNvPr id="5" name="Title 1"/>
          <p:cNvSpPr txBox="1">
            <a:spLocks/>
          </p:cNvSpPr>
          <p:nvPr/>
        </p:nvSpPr>
        <p:spPr>
          <a:xfrm>
            <a:off x="1066800" y="30481"/>
            <a:ext cx="6255488" cy="762000"/>
          </a:xfrm>
          <a:prstGeom prst="rect">
            <a:avLst/>
          </a:prstGeom>
        </p:spPr>
        <p:txBody>
          <a:bodyPr lIns="45720" tIns="0" rIns="45720" bIns="0">
            <a:normAutofit/>
          </a:bodyPr>
          <a:lstStyle/>
          <a:p>
            <a:pPr algn="ctr" eaLnBrk="0" hangingPunct="0">
              <a:defRPr/>
            </a:pPr>
            <a:r>
              <a:rPr lang="en-US" sz="4200" b="1" cap="all" dirty="0">
                <a:ln w="500">
                  <a:solidFill>
                    <a:schemeClr val="tx2">
                      <a:shade val="20000"/>
                      <a:satMod val="120000"/>
                    </a:schemeClr>
                  </a:solidFill>
                </a:ln>
                <a:solidFill>
                  <a:srgbClr val="FF66FF"/>
                </a:solidFill>
                <a:latin typeface="+mj-lt"/>
                <a:ea typeface="+mj-ea"/>
                <a:cs typeface="+mj-cs"/>
              </a:rPr>
              <a:t>Obsolete Documents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sad\Desktop\Stamps\WI-Document numbering procedure.jpg"/>
          <p:cNvPicPr>
            <a:picLocks noChangeAspect="1" noChangeArrowheads="1"/>
          </p:cNvPicPr>
          <p:nvPr/>
        </p:nvPicPr>
        <p:blipFill>
          <a:blip r:embed="rId2"/>
          <a:srcRect/>
          <a:stretch>
            <a:fillRect/>
          </a:stretch>
        </p:blipFill>
        <p:spPr bwMode="auto">
          <a:xfrm>
            <a:off x="533400" y="990600"/>
            <a:ext cx="7696200" cy="5486400"/>
          </a:xfrm>
          <a:prstGeom prst="rect">
            <a:avLst/>
          </a:prstGeom>
          <a:noFill/>
          <a:ln w="9525">
            <a:noFill/>
            <a:miter lim="800000"/>
            <a:headEnd/>
            <a:tailEnd/>
          </a:ln>
        </p:spPr>
      </p:pic>
      <p:sp>
        <p:nvSpPr>
          <p:cNvPr id="3" name="Title 2"/>
          <p:cNvSpPr>
            <a:spLocks noGrp="1"/>
          </p:cNvSpPr>
          <p:nvPr>
            <p:ph type="title"/>
          </p:nvPr>
        </p:nvSpPr>
        <p:spPr>
          <a:xfrm>
            <a:off x="914400" y="30163"/>
            <a:ext cx="5105400" cy="914400"/>
          </a:xfrm>
        </p:spPr>
        <p:txBody>
          <a:bodyPr rtlCol="0">
            <a:noAutofit/>
          </a:bodyPr>
          <a:lstStyle/>
          <a:p>
            <a:pPr algn="ctr" eaLnBrk="1" fontAlgn="auto" hangingPunct="1">
              <a:spcAft>
                <a:spcPts val="0"/>
              </a:spcAft>
              <a:defRPr/>
            </a:pPr>
            <a:r>
              <a:rPr lang="en-US" sz="2800" dirty="0">
                <a:solidFill>
                  <a:srgbClr val="FF7C80"/>
                </a:solidFill>
              </a:rPr>
              <a:t>Keep in a separate file after stamping obsolete  </a:t>
            </a:r>
            <a:r>
              <a:rPr lang="en-US" sz="1600" dirty="0">
                <a:solidFill>
                  <a:srgbClr val="FF66FF"/>
                </a:solidFill>
              </a:rPr>
              <a:t>(IF REQUIRED)</a:t>
            </a:r>
            <a:endParaRPr lang="en-US" sz="2800" dirty="0">
              <a:solidFill>
                <a:srgbClr val="FF7C80"/>
              </a:solidFill>
            </a:endParaRPr>
          </a:p>
        </p:txBody>
      </p:sp>
      <p:sp>
        <p:nvSpPr>
          <p:cNvPr id="21508" name="TextBox 3"/>
          <p:cNvSpPr txBox="1">
            <a:spLocks noChangeArrowheads="1"/>
          </p:cNvSpPr>
          <p:nvPr/>
        </p:nvSpPr>
        <p:spPr bwMode="auto">
          <a:xfrm>
            <a:off x="4419283" y="1966278"/>
            <a:ext cx="152400" cy="338137"/>
          </a:xfrm>
          <a:prstGeom prst="rect">
            <a:avLst/>
          </a:prstGeom>
          <a:noFill/>
          <a:ln w="9525">
            <a:noFill/>
            <a:miter lim="800000"/>
            <a:headEnd/>
            <a:tailEnd/>
          </a:ln>
        </p:spPr>
        <p:txBody>
          <a:bodyPr>
            <a:spAutoFit/>
          </a:bodyPr>
          <a:lstStyle/>
          <a:p>
            <a:r>
              <a:rPr lang="en-US" sz="1600" dirty="0">
                <a:cs typeface="Times New Roman" pitchFamily="18" charset="0"/>
              </a:rPr>
              <a:t>2</a:t>
            </a:r>
          </a:p>
        </p:txBody>
      </p:sp>
      <p:pic>
        <p:nvPicPr>
          <p:cNvPr id="21509" name="Picture 2" descr="D:\drive d\Q.M.S\Training\Stamps\Obsolete.jpg"/>
          <p:cNvPicPr>
            <a:picLocks noChangeAspect="1" noChangeArrowheads="1"/>
          </p:cNvPicPr>
          <p:nvPr/>
        </p:nvPicPr>
        <p:blipFill>
          <a:blip r:embed="rId3"/>
          <a:srcRect/>
          <a:stretch>
            <a:fillRect/>
          </a:stretch>
        </p:blipFill>
        <p:spPr bwMode="auto">
          <a:xfrm>
            <a:off x="3657600" y="3962400"/>
            <a:ext cx="2840038" cy="122555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4475" y="1588"/>
            <a:ext cx="7239000" cy="984250"/>
          </a:xfrm>
        </p:spPr>
        <p:txBody>
          <a:bodyPr/>
          <a:lstStyle/>
          <a:p>
            <a:pPr eaLnBrk="1" hangingPunct="1"/>
            <a:r>
              <a:rPr lang="en-US" dirty="0"/>
              <a:t>What is a Document?</a:t>
            </a:r>
          </a:p>
        </p:txBody>
      </p:sp>
      <p:sp>
        <p:nvSpPr>
          <p:cNvPr id="26627" name="Rectangle 3"/>
          <p:cNvSpPr>
            <a:spLocks noGrp="1" noChangeArrowheads="1"/>
          </p:cNvSpPr>
          <p:nvPr>
            <p:ph idx="1"/>
          </p:nvPr>
        </p:nvSpPr>
        <p:spPr>
          <a:xfrm>
            <a:off x="381000" y="990600"/>
            <a:ext cx="7772400" cy="1676400"/>
          </a:xfrm>
        </p:spPr>
        <p:txBody>
          <a:bodyPr rtlCol="0">
            <a:normAutofit lnSpcReduction="10000"/>
          </a:bodyPr>
          <a:lstStyle/>
          <a:p>
            <a:pPr eaLnBrk="1" fontAlgn="auto" hangingPunct="1">
              <a:spcAft>
                <a:spcPts val="0"/>
              </a:spcAft>
              <a:buFont typeface="Arial" pitchFamily="34" charset="0"/>
              <a:buChar char="•"/>
              <a:defRPr/>
            </a:pPr>
            <a:r>
              <a:rPr lang="en-US" b="1"/>
              <a:t>Communication of information</a:t>
            </a:r>
          </a:p>
          <a:p>
            <a:pPr eaLnBrk="1" fontAlgn="auto" hangingPunct="1">
              <a:spcAft>
                <a:spcPts val="0"/>
              </a:spcAft>
              <a:buFont typeface="Arial" pitchFamily="34" charset="0"/>
              <a:buChar char="•"/>
              <a:defRPr/>
            </a:pPr>
            <a:r>
              <a:rPr lang="en-US" b="1"/>
              <a:t>Evidence of conformity</a:t>
            </a:r>
          </a:p>
          <a:p>
            <a:pPr eaLnBrk="1" fontAlgn="auto" hangingPunct="1">
              <a:spcAft>
                <a:spcPts val="0"/>
              </a:spcAft>
              <a:buFont typeface="Arial" pitchFamily="34" charset="0"/>
              <a:buChar char="•"/>
              <a:defRPr/>
            </a:pPr>
            <a:r>
              <a:rPr lang="en-US" b="1"/>
              <a:t>Knowledge sharing</a:t>
            </a:r>
          </a:p>
        </p:txBody>
      </p:sp>
      <p:pic>
        <p:nvPicPr>
          <p:cNvPr id="3076" name="Rectangle 2"/>
          <p:cNvPicPr>
            <a:picLocks noChangeArrowheads="1"/>
          </p:cNvPicPr>
          <p:nvPr/>
        </p:nvPicPr>
        <p:blipFill>
          <a:blip r:embed="rId3"/>
          <a:srcRect/>
          <a:stretch>
            <a:fillRect/>
          </a:stretch>
        </p:blipFill>
        <p:spPr bwMode="auto">
          <a:xfrm>
            <a:off x="304800" y="2667000"/>
            <a:ext cx="7121525" cy="914400"/>
          </a:xfrm>
          <a:prstGeom prst="rect">
            <a:avLst/>
          </a:prstGeom>
          <a:noFill/>
          <a:ln w="9525">
            <a:noFill/>
            <a:miter lim="800000"/>
            <a:headEnd/>
            <a:tailEnd/>
          </a:ln>
        </p:spPr>
      </p:pic>
      <p:sp>
        <p:nvSpPr>
          <p:cNvPr id="3077" name="Rectangle 3"/>
          <p:cNvSpPr>
            <a:spLocks noChangeArrowheads="1"/>
          </p:cNvSpPr>
          <p:nvPr/>
        </p:nvSpPr>
        <p:spPr bwMode="auto">
          <a:xfrm>
            <a:off x="533400" y="3771900"/>
            <a:ext cx="5029200" cy="2514600"/>
          </a:xfrm>
          <a:prstGeom prst="rect">
            <a:avLst/>
          </a:prstGeom>
          <a:noFill/>
          <a:ln w="9525">
            <a:noFill/>
            <a:miter lim="800000"/>
            <a:headEnd/>
            <a:tailEnd/>
          </a:ln>
        </p:spPr>
        <p:txBody>
          <a:bodyPr/>
          <a:lstStyle/>
          <a:p>
            <a:pPr marL="273050" indent="-273050">
              <a:spcBef>
                <a:spcPts val="600"/>
              </a:spcBef>
              <a:buClr>
                <a:schemeClr val="tx2"/>
              </a:buClr>
              <a:buSzPct val="73000"/>
              <a:buFont typeface="Wingdings 2" pitchFamily="18" charset="2"/>
              <a:buChar char=""/>
            </a:pPr>
            <a:r>
              <a:rPr lang="en-US" sz="2600" b="1" dirty="0">
                <a:latin typeface="Trebuchet MS" pitchFamily="34" charset="0"/>
              </a:rPr>
              <a:t>Paper</a:t>
            </a:r>
          </a:p>
          <a:p>
            <a:pPr marL="273050" indent="-273050">
              <a:spcBef>
                <a:spcPts val="600"/>
              </a:spcBef>
              <a:buClr>
                <a:schemeClr val="tx2"/>
              </a:buClr>
              <a:buSzPct val="73000"/>
              <a:buFont typeface="Wingdings 2" pitchFamily="18" charset="2"/>
              <a:buChar char=""/>
            </a:pPr>
            <a:r>
              <a:rPr lang="en-US" sz="2600" b="1" dirty="0">
                <a:latin typeface="Trebuchet MS" pitchFamily="34" charset="0"/>
              </a:rPr>
              <a:t>Electronic</a:t>
            </a:r>
          </a:p>
          <a:p>
            <a:pPr marL="273050" indent="-273050">
              <a:spcBef>
                <a:spcPts val="600"/>
              </a:spcBef>
              <a:buClr>
                <a:schemeClr val="tx2"/>
              </a:buClr>
              <a:buSzPct val="73000"/>
              <a:buFont typeface="Wingdings 2" pitchFamily="18" charset="2"/>
              <a:buChar char=""/>
            </a:pPr>
            <a:r>
              <a:rPr lang="en-US" sz="2600" b="1" dirty="0">
                <a:latin typeface="Trebuchet MS" pitchFamily="34" charset="0"/>
              </a:rPr>
              <a:t>Photographic</a:t>
            </a:r>
          </a:p>
          <a:p>
            <a:pPr marL="273050" indent="-273050">
              <a:spcBef>
                <a:spcPts val="600"/>
              </a:spcBef>
              <a:buClr>
                <a:schemeClr val="tx2"/>
              </a:buClr>
              <a:buSzPct val="73000"/>
              <a:buFont typeface="Wingdings 2" pitchFamily="18" charset="2"/>
              <a:buChar char=""/>
            </a:pPr>
            <a:r>
              <a:rPr lang="en-US" sz="2600" b="1" dirty="0">
                <a:latin typeface="Trebuchet MS" pitchFamily="34" charset="0"/>
              </a:rPr>
              <a:t>Master Sample</a:t>
            </a:r>
          </a:p>
          <a:p>
            <a:pPr marL="273050" indent="-273050">
              <a:spcBef>
                <a:spcPts val="600"/>
              </a:spcBef>
              <a:buClr>
                <a:schemeClr val="tx2"/>
              </a:buClr>
              <a:buSzPct val="73000"/>
              <a:buFont typeface="Wingdings 2" pitchFamily="18" charset="2"/>
              <a:buChar char=""/>
            </a:pPr>
            <a:r>
              <a:rPr lang="en-US" sz="2600" b="1" dirty="0">
                <a:latin typeface="Trebuchet MS" pitchFamily="34" charset="0"/>
              </a:rPr>
              <a:t>Other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3"/>
          <p:cNvSpPr txBox="1">
            <a:spLocks noChangeArrowheads="1"/>
          </p:cNvSpPr>
          <p:nvPr/>
        </p:nvSpPr>
        <p:spPr bwMode="auto">
          <a:xfrm>
            <a:off x="685800" y="76195"/>
            <a:ext cx="3124200" cy="400110"/>
          </a:xfrm>
          <a:prstGeom prst="rect">
            <a:avLst/>
          </a:prstGeom>
          <a:solidFill>
            <a:srgbClr val="FFC000"/>
          </a:solidFill>
          <a:ln w="9525">
            <a:noFill/>
            <a:miter lim="800000"/>
            <a:headEnd/>
            <a:tailEnd/>
          </a:ln>
        </p:spPr>
        <p:txBody>
          <a:bodyPr wrap="square">
            <a:spAutoFit/>
          </a:bodyPr>
          <a:lstStyle/>
          <a:p>
            <a:pPr algn="ctr"/>
            <a:r>
              <a:rPr lang="en-US" sz="2000" dirty="0"/>
              <a:t>Document Circulation List</a:t>
            </a:r>
            <a:endParaRPr lang="en-GB" sz="2000" dirty="0"/>
          </a:p>
        </p:txBody>
      </p:sp>
      <p:sp>
        <p:nvSpPr>
          <p:cNvPr id="16390" name="TextBox 3"/>
          <p:cNvSpPr txBox="1">
            <a:spLocks noChangeArrowheads="1"/>
          </p:cNvSpPr>
          <p:nvPr/>
        </p:nvSpPr>
        <p:spPr bwMode="auto">
          <a:xfrm>
            <a:off x="5650600" y="107577"/>
            <a:ext cx="2819400" cy="400110"/>
          </a:xfrm>
          <a:prstGeom prst="rect">
            <a:avLst/>
          </a:prstGeom>
          <a:solidFill>
            <a:srgbClr val="FFC000"/>
          </a:solidFill>
          <a:ln w="9525">
            <a:noFill/>
            <a:miter lim="800000"/>
            <a:headEnd/>
            <a:tailEnd/>
          </a:ln>
        </p:spPr>
        <p:txBody>
          <a:bodyPr>
            <a:spAutoFit/>
          </a:bodyPr>
          <a:lstStyle/>
          <a:p>
            <a:pPr algn="ctr"/>
            <a:r>
              <a:rPr lang="en-US" sz="2000" dirty="0"/>
              <a:t> Quality Record List</a:t>
            </a:r>
            <a:endParaRPr lang="en-GB" sz="2000" dirty="0"/>
          </a:p>
        </p:txBody>
      </p:sp>
      <p:pic>
        <p:nvPicPr>
          <p:cNvPr id="2052" name="Picture 4"/>
          <p:cNvPicPr>
            <a:picLocks noChangeAspect="1" noChangeArrowheads="1"/>
          </p:cNvPicPr>
          <p:nvPr/>
        </p:nvPicPr>
        <p:blipFill>
          <a:blip r:embed="rId2"/>
          <a:srcRect/>
          <a:stretch>
            <a:fillRect/>
          </a:stretch>
        </p:blipFill>
        <p:spPr bwMode="auto">
          <a:xfrm>
            <a:off x="4953000" y="533400"/>
            <a:ext cx="4019868" cy="4191000"/>
          </a:xfrm>
          <a:prstGeom prst="rect">
            <a:avLst/>
          </a:prstGeom>
          <a:noFill/>
          <a:ln w="9525">
            <a:solidFill>
              <a:schemeClr val="bg1">
                <a:lumMod val="85000"/>
              </a:schemeClr>
            </a:solid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152401" y="525780"/>
            <a:ext cx="4495799" cy="4198620"/>
          </a:xfrm>
          <a:prstGeom prst="rect">
            <a:avLst/>
          </a:prstGeom>
          <a:noFill/>
          <a:ln w="9525">
            <a:solidFill>
              <a:schemeClr val="bg1">
                <a:lumMod val="85000"/>
              </a:schemeClr>
            </a:solidFill>
            <a:miter lim="800000"/>
            <a:headEnd/>
            <a:tailEnd/>
          </a:ln>
          <a:effectLst/>
        </p:spPr>
      </p:pic>
      <p:graphicFrame>
        <p:nvGraphicFramePr>
          <p:cNvPr id="10" name="Table 9"/>
          <p:cNvGraphicFramePr>
            <a:graphicFrameLocks noGrp="1"/>
          </p:cNvGraphicFramePr>
          <p:nvPr/>
        </p:nvGraphicFramePr>
        <p:xfrm>
          <a:off x="193970" y="4835240"/>
          <a:ext cx="8763001" cy="1628692"/>
        </p:xfrm>
        <a:graphic>
          <a:graphicData uri="http://schemas.openxmlformats.org/drawingml/2006/table">
            <a:tbl>
              <a:tblPr/>
              <a:tblGrid>
                <a:gridCol w="559646">
                  <a:extLst>
                    <a:ext uri="{9D8B030D-6E8A-4147-A177-3AD203B41FA5}">
                      <a16:colId xmlns:a16="http://schemas.microsoft.com/office/drawing/2014/main" val="20000"/>
                    </a:ext>
                  </a:extLst>
                </a:gridCol>
                <a:gridCol w="142155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4572001">
                  <a:extLst>
                    <a:ext uri="{9D8B030D-6E8A-4147-A177-3AD203B41FA5}">
                      <a16:colId xmlns:a16="http://schemas.microsoft.com/office/drawing/2014/main" val="20003"/>
                    </a:ext>
                  </a:extLst>
                </a:gridCol>
              </a:tblGrid>
              <a:tr h="780553">
                <a:tc>
                  <a:txBody>
                    <a:bodyPr/>
                    <a:lstStyle/>
                    <a:p>
                      <a:pPr marL="0" marR="0" algn="l">
                        <a:spcBef>
                          <a:spcPts val="0"/>
                        </a:spcBef>
                        <a:spcAft>
                          <a:spcPts val="0"/>
                        </a:spcAft>
                      </a:pPr>
                      <a:r>
                        <a:rPr lang="en-GB" sz="1200" b="0" dirty="0">
                          <a:latin typeface="Times New Roman"/>
                          <a:ea typeface="Times New Roman"/>
                          <a:cs typeface="Times New Roman"/>
                        </a:rPr>
                        <a:t>5.13</a:t>
                      </a:r>
                      <a:endParaRPr lang="en-US" sz="1200" b="0" dirty="0">
                        <a:latin typeface="Times New Roman"/>
                        <a:ea typeface="Times New Roman"/>
                        <a:cs typeface="Times New Roman"/>
                      </a:endParaRPr>
                    </a:p>
                  </a:txBody>
                  <a:tcPr marL="63610" marR="6361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GB" sz="1200" b="0">
                          <a:latin typeface="Times New Roman"/>
                          <a:ea typeface="Times New Roman"/>
                          <a:cs typeface="Times New Roman"/>
                        </a:rPr>
                        <a:t>DOCUMENT CIRCULATED LIST</a:t>
                      </a:r>
                      <a:endParaRPr lang="en-US" sz="1200" b="0">
                        <a:latin typeface="Times New Roman"/>
                        <a:ea typeface="Times New Roman"/>
                        <a:cs typeface="Times New Roman"/>
                      </a:endParaRPr>
                    </a:p>
                    <a:p>
                      <a:pPr marL="0" marR="0" algn="l">
                        <a:spcBef>
                          <a:spcPts val="0"/>
                        </a:spcBef>
                        <a:spcAft>
                          <a:spcPts val="0"/>
                        </a:spcAft>
                      </a:pPr>
                      <a:r>
                        <a:rPr lang="en-GB" sz="1200" b="0">
                          <a:latin typeface="Times New Roman"/>
                          <a:ea typeface="Times New Roman"/>
                          <a:cs typeface="Times New Roman"/>
                        </a:rPr>
                        <a:t>(DCL)</a:t>
                      </a:r>
                      <a:endParaRPr lang="en-US" sz="1200" b="0">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GB" sz="1200" b="0">
                          <a:latin typeface="Times New Roman"/>
                          <a:ea typeface="Times New Roman"/>
                          <a:cs typeface="Times New Roman"/>
                        </a:rPr>
                        <a:t>DCL ORIGINATING DEPT CODE / CONCERNED DEPARTMENT / NO. IN ASCENDING ORDER</a:t>
                      </a:r>
                      <a:endParaRPr lang="en-US" sz="1200" b="0">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US" sz="1200" b="0" dirty="0">
                          <a:latin typeface="Times New Roman"/>
                          <a:ea typeface="Times New Roman"/>
                          <a:cs typeface="Times New Roman"/>
                        </a:rPr>
                        <a:t>e.g.</a:t>
                      </a:r>
                    </a:p>
                    <a:p>
                      <a:pPr marL="0" marR="0" algn="l">
                        <a:spcBef>
                          <a:spcPts val="0"/>
                        </a:spcBef>
                        <a:spcAft>
                          <a:spcPts val="0"/>
                        </a:spcAft>
                      </a:pPr>
                      <a:r>
                        <a:rPr lang="en-US" sz="1200" b="1" dirty="0">
                          <a:solidFill>
                            <a:srgbClr val="FF0000"/>
                          </a:solidFill>
                          <a:latin typeface="Times New Roman"/>
                          <a:ea typeface="Times New Roman"/>
                          <a:cs typeface="Times New Roman"/>
                        </a:rPr>
                        <a:t>DCL/TCONV/BUCP/01</a:t>
                      </a:r>
                    </a:p>
                    <a:p>
                      <a:pPr marL="0" marR="0" algn="l">
                        <a:spcBef>
                          <a:spcPts val="0"/>
                        </a:spcBef>
                        <a:spcAft>
                          <a:spcPts val="0"/>
                        </a:spcAft>
                      </a:pPr>
                      <a:r>
                        <a:rPr lang="en-US" sz="1200" b="0" dirty="0">
                          <a:latin typeface="Times New Roman"/>
                          <a:ea typeface="Times New Roman"/>
                          <a:cs typeface="Times New Roman"/>
                        </a:rPr>
                        <a:t>Means that Document Circulation List of Tissue Conversion of Business Unit Consumer Products and it is number one document</a:t>
                      </a:r>
                    </a:p>
                  </a:txBody>
                  <a:tcPr marL="63610" marR="6361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extLst>
                  <a:ext uri="{0D108BD9-81ED-4DB2-BD59-A6C34878D82A}">
                    <a16:rowId xmlns:a16="http://schemas.microsoft.com/office/drawing/2014/main" val="10000"/>
                  </a:ext>
                </a:extLst>
              </a:tr>
              <a:tr h="848139">
                <a:tc>
                  <a:txBody>
                    <a:bodyPr/>
                    <a:lstStyle/>
                    <a:p>
                      <a:pPr marL="0" marR="0" algn="l">
                        <a:spcBef>
                          <a:spcPts val="0"/>
                        </a:spcBef>
                        <a:spcAft>
                          <a:spcPts val="0"/>
                        </a:spcAft>
                      </a:pPr>
                      <a:r>
                        <a:rPr lang="en-GB" sz="1200" b="0">
                          <a:latin typeface="Times New Roman"/>
                          <a:ea typeface="Times New Roman"/>
                          <a:cs typeface="Times New Roman"/>
                        </a:rPr>
                        <a:t>5.14</a:t>
                      </a:r>
                      <a:endParaRPr lang="en-US" sz="1200" b="0">
                        <a:latin typeface="Times New Roman"/>
                        <a:ea typeface="Times New Roman"/>
                        <a:cs typeface="Times New Roman"/>
                      </a:endParaRPr>
                    </a:p>
                  </a:txBody>
                  <a:tcPr marL="63610" marR="6361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GB" sz="1200" b="0">
                          <a:latin typeface="Times New Roman"/>
                          <a:ea typeface="Times New Roman"/>
                          <a:cs typeface="Times New Roman"/>
                        </a:rPr>
                        <a:t>QUALITY RECORD LIST</a:t>
                      </a:r>
                      <a:endParaRPr lang="en-US" sz="1200" b="0">
                        <a:latin typeface="Times New Roman"/>
                        <a:ea typeface="Times New Roman"/>
                        <a:cs typeface="Times New Roman"/>
                      </a:endParaRPr>
                    </a:p>
                    <a:p>
                      <a:pPr marL="0" marR="0" algn="l">
                        <a:spcBef>
                          <a:spcPts val="0"/>
                        </a:spcBef>
                        <a:spcAft>
                          <a:spcPts val="0"/>
                        </a:spcAft>
                      </a:pPr>
                      <a:r>
                        <a:rPr lang="en-GB" sz="1200" b="0">
                          <a:latin typeface="Times New Roman"/>
                          <a:ea typeface="Times New Roman"/>
                          <a:cs typeface="Times New Roman"/>
                        </a:rPr>
                        <a:t>(QRL)</a:t>
                      </a:r>
                      <a:endParaRPr lang="en-US" sz="1200" b="0">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GB" sz="1200" b="0">
                          <a:latin typeface="Times New Roman"/>
                          <a:ea typeface="Times New Roman"/>
                          <a:cs typeface="Times New Roman"/>
                        </a:rPr>
                        <a:t>QRL ORIGINATING DEPT CODE / CONCERNED DEPARTMENT / NO. IN ASCENDING ORDER</a:t>
                      </a:r>
                      <a:endParaRPr lang="en-US" sz="1200" b="0">
                        <a:latin typeface="Times New Roman"/>
                        <a:ea typeface="Times New Roman"/>
                        <a:cs typeface="Times New Roman"/>
                      </a:endParaRPr>
                    </a:p>
                  </a:txBody>
                  <a:tcPr marL="63610" marR="636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algn="l">
                        <a:spcBef>
                          <a:spcPts val="0"/>
                        </a:spcBef>
                        <a:spcAft>
                          <a:spcPts val="0"/>
                        </a:spcAft>
                      </a:pPr>
                      <a:r>
                        <a:rPr lang="en-US" sz="1200" b="0" dirty="0">
                          <a:latin typeface="Times New Roman"/>
                          <a:ea typeface="Times New Roman"/>
                          <a:cs typeface="Times New Roman"/>
                        </a:rPr>
                        <a:t>e.g.</a:t>
                      </a:r>
                    </a:p>
                    <a:p>
                      <a:pPr marL="0" marR="0" algn="l">
                        <a:spcBef>
                          <a:spcPts val="0"/>
                        </a:spcBef>
                        <a:spcAft>
                          <a:spcPts val="0"/>
                        </a:spcAft>
                      </a:pPr>
                      <a:r>
                        <a:rPr lang="en-US" sz="1200" b="1" dirty="0">
                          <a:solidFill>
                            <a:srgbClr val="FF0000"/>
                          </a:solidFill>
                          <a:latin typeface="Times New Roman"/>
                          <a:ea typeface="Times New Roman"/>
                          <a:cs typeface="Times New Roman"/>
                        </a:rPr>
                        <a:t>QRL/TCONV/BUCP/01</a:t>
                      </a:r>
                    </a:p>
                    <a:p>
                      <a:pPr marL="0" marR="0" algn="l">
                        <a:spcBef>
                          <a:spcPts val="0"/>
                        </a:spcBef>
                        <a:spcAft>
                          <a:spcPts val="0"/>
                        </a:spcAft>
                      </a:pPr>
                      <a:r>
                        <a:rPr lang="en-US" sz="1200" b="0" dirty="0">
                          <a:latin typeface="Times New Roman"/>
                          <a:ea typeface="Times New Roman"/>
                          <a:cs typeface="Times New Roman"/>
                        </a:rPr>
                        <a:t>Means that Quality Record List of Tissue Conversion of Business Unit Consumer Products and it is number one document</a:t>
                      </a:r>
                    </a:p>
                  </a:txBody>
                  <a:tcPr marL="63610" marR="6361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11" name="TextBox 10"/>
          <p:cNvSpPr txBox="1"/>
          <p:nvPr/>
        </p:nvSpPr>
        <p:spPr>
          <a:xfrm>
            <a:off x="3778623" y="1689847"/>
            <a:ext cx="990600" cy="246221"/>
          </a:xfrm>
          <a:prstGeom prst="rect">
            <a:avLst/>
          </a:prstGeom>
          <a:noFill/>
        </p:spPr>
        <p:txBody>
          <a:bodyPr wrap="square" rtlCol="0">
            <a:spAutoFit/>
          </a:bodyPr>
          <a:lstStyle/>
          <a:p>
            <a:r>
              <a:rPr lang="en-US" sz="1000" dirty="0">
                <a:solidFill>
                  <a:srgbClr val="FF0000"/>
                </a:solidFill>
              </a:rPr>
              <a:t>DCL/QA/01</a:t>
            </a:r>
          </a:p>
        </p:txBody>
      </p:sp>
      <p:sp>
        <p:nvSpPr>
          <p:cNvPr id="12" name="TextBox 11"/>
          <p:cNvSpPr txBox="1"/>
          <p:nvPr/>
        </p:nvSpPr>
        <p:spPr>
          <a:xfrm>
            <a:off x="8099593" y="1775012"/>
            <a:ext cx="990600" cy="246221"/>
          </a:xfrm>
          <a:prstGeom prst="rect">
            <a:avLst/>
          </a:prstGeom>
          <a:noFill/>
        </p:spPr>
        <p:txBody>
          <a:bodyPr wrap="square" rtlCol="0">
            <a:spAutoFit/>
          </a:bodyPr>
          <a:lstStyle/>
          <a:p>
            <a:r>
              <a:rPr lang="en-US" sz="1000" dirty="0">
                <a:solidFill>
                  <a:srgbClr val="FF0000"/>
                </a:solidFill>
              </a:rPr>
              <a:t>QRL/QA/01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1"/>
            <a:ext cx="4267200" cy="480059"/>
          </a:xfrm>
          <a:blipFill>
            <a:blip r:embed="rId2"/>
            <a:tile tx="0" ty="0" sx="100000" sy="100000" flip="none" algn="tl"/>
          </a:blipFill>
        </p:spPr>
        <p:txBody>
          <a:bodyPr/>
          <a:lstStyle/>
          <a:p>
            <a:r>
              <a:rPr lang="en-GB" sz="2000" dirty="0">
                <a:solidFill>
                  <a:srgbClr val="FF66FF"/>
                </a:solidFill>
                <a:latin typeface="Times New Roman" pitchFamily="18" charset="0"/>
                <a:cs typeface="Times New Roman" pitchFamily="18" charset="0"/>
              </a:rPr>
              <a:t>Document Circulation List</a:t>
            </a:r>
          </a:p>
        </p:txBody>
      </p:sp>
      <p:pic>
        <p:nvPicPr>
          <p:cNvPr id="1026" name="Picture 2"/>
          <p:cNvPicPr>
            <a:picLocks noChangeAspect="1" noChangeArrowheads="1"/>
          </p:cNvPicPr>
          <p:nvPr/>
        </p:nvPicPr>
        <p:blipFill>
          <a:blip r:embed="rId3"/>
          <a:srcRect/>
          <a:stretch>
            <a:fillRect/>
          </a:stretch>
        </p:blipFill>
        <p:spPr bwMode="auto">
          <a:xfrm>
            <a:off x="152400" y="609601"/>
            <a:ext cx="8534400" cy="5714999"/>
          </a:xfrm>
          <a:prstGeom prst="rect">
            <a:avLst/>
          </a:prstGeom>
          <a:noFill/>
          <a:ln w="9525">
            <a:solidFill>
              <a:schemeClr val="bg1">
                <a:lumMod val="75000"/>
              </a:schemeClr>
            </a:solidFill>
            <a:miter lim="800000"/>
            <a:headEnd/>
            <a:tailEnd/>
          </a:ln>
          <a:effectLst/>
        </p:spPr>
      </p:pic>
      <p:sp>
        <p:nvSpPr>
          <p:cNvPr id="6" name="TextBox 5"/>
          <p:cNvSpPr txBox="1"/>
          <p:nvPr/>
        </p:nvSpPr>
        <p:spPr>
          <a:xfrm>
            <a:off x="6763871" y="1456765"/>
            <a:ext cx="1219200" cy="261610"/>
          </a:xfrm>
          <a:prstGeom prst="rect">
            <a:avLst/>
          </a:prstGeom>
          <a:noFill/>
        </p:spPr>
        <p:txBody>
          <a:bodyPr wrap="square" rtlCol="0">
            <a:spAutoFit/>
          </a:bodyPr>
          <a:lstStyle/>
          <a:p>
            <a:r>
              <a:rPr lang="en-US" sz="1100" dirty="0">
                <a:solidFill>
                  <a:srgbClr val="FF0000"/>
                </a:solidFill>
              </a:rPr>
              <a:t>DCL/LFG/SM/01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1"/>
            <a:ext cx="6934200" cy="480059"/>
          </a:xfrm>
          <a:blipFill>
            <a:blip r:embed="rId2"/>
            <a:tile tx="0" ty="0" sx="100000" sy="100000" flip="none" algn="tl"/>
          </a:blipFill>
        </p:spPr>
        <p:txBody>
          <a:bodyPr/>
          <a:lstStyle/>
          <a:p>
            <a:r>
              <a:rPr lang="en-GB" sz="2000" dirty="0">
                <a:solidFill>
                  <a:srgbClr val="FF66FF"/>
                </a:solidFill>
                <a:latin typeface="Times New Roman" pitchFamily="18" charset="0"/>
                <a:cs typeface="Times New Roman" pitchFamily="18" charset="0"/>
              </a:rPr>
              <a:t>Important notes for </a:t>
            </a:r>
            <a:r>
              <a:rPr lang="en-GB" sz="2000" dirty="0">
                <a:solidFill>
                  <a:srgbClr val="333399"/>
                </a:solidFill>
                <a:latin typeface="Times New Roman" pitchFamily="18" charset="0"/>
                <a:cs typeface="Times New Roman" pitchFamily="18" charset="0"/>
              </a:rPr>
              <a:t>document numbering</a:t>
            </a:r>
          </a:p>
        </p:txBody>
      </p:sp>
      <p:sp>
        <p:nvSpPr>
          <p:cNvPr id="6" name="TextBox 5"/>
          <p:cNvSpPr txBox="1"/>
          <p:nvPr/>
        </p:nvSpPr>
        <p:spPr>
          <a:xfrm>
            <a:off x="533400" y="569259"/>
            <a:ext cx="8077200" cy="5909310"/>
          </a:xfrm>
          <a:prstGeom prst="rect">
            <a:avLst/>
          </a:prstGeom>
          <a:noFill/>
          <a:ln>
            <a:solidFill>
              <a:srgbClr val="FF0000"/>
            </a:solidFill>
            <a:prstDash val="solid"/>
          </a:ln>
        </p:spPr>
        <p:txBody>
          <a:bodyPr wrap="square" rtlCol="0">
            <a:spAutoFit/>
          </a:bodyPr>
          <a:lstStyle/>
          <a:p>
            <a:r>
              <a:rPr lang="en-US" sz="1800" dirty="0"/>
              <a:t>.</a:t>
            </a:r>
            <a:r>
              <a:rPr lang="en-GB" sz="1800" u="sng" dirty="0"/>
              <a:t> NOTE 2:</a:t>
            </a:r>
            <a:r>
              <a:rPr lang="en-GB" sz="1800" dirty="0"/>
              <a:t>	FOR LEVEL </a:t>
            </a:r>
            <a:r>
              <a:rPr lang="en-GB" sz="1800" dirty="0">
                <a:solidFill>
                  <a:srgbClr val="BD099B"/>
                </a:solidFill>
              </a:rPr>
              <a:t>TWO DOCUMENTS </a:t>
            </a:r>
            <a:r>
              <a:rPr lang="en-GB" sz="1800" dirty="0"/>
              <a:t>THE ASCENDING, ORDER </a:t>
            </a:r>
            <a:r>
              <a:rPr lang="en-GB" sz="1800" dirty="0">
                <a:solidFill>
                  <a:srgbClr val="BD099B"/>
                </a:solidFill>
              </a:rPr>
              <a:t>NUMBER IS WITH RESPECT TO THE ISO 9001-2008 </a:t>
            </a:r>
            <a:r>
              <a:rPr lang="en-GB" sz="1800" dirty="0"/>
              <a:t>PROCESS CLAUSE REFERENCE.</a:t>
            </a:r>
            <a:endParaRPr lang="en-US" sz="1800" dirty="0"/>
          </a:p>
          <a:p>
            <a:r>
              <a:rPr lang="en-GB" sz="1800" dirty="0"/>
              <a:t> </a:t>
            </a:r>
            <a:endParaRPr lang="en-US" sz="1800" dirty="0"/>
          </a:p>
          <a:p>
            <a:r>
              <a:rPr lang="en-GB" sz="1800" u="sng" dirty="0"/>
              <a:t>NOTE 3:</a:t>
            </a:r>
            <a:r>
              <a:rPr lang="en-GB" sz="1800" dirty="0"/>
              <a:t>	FOR </a:t>
            </a:r>
            <a:r>
              <a:rPr lang="en-GB" sz="1800" dirty="0">
                <a:solidFill>
                  <a:srgbClr val="BD099B"/>
                </a:solidFill>
              </a:rPr>
              <a:t>LEVEL THREE </a:t>
            </a:r>
            <a:r>
              <a:rPr lang="en-GB" sz="1800" dirty="0"/>
              <a:t>DOCUMENTS THE ASCENDING, ORDER </a:t>
            </a:r>
            <a:r>
              <a:rPr lang="en-GB" sz="1800" dirty="0">
                <a:solidFill>
                  <a:srgbClr val="BD099B"/>
                </a:solidFill>
              </a:rPr>
              <a:t>NUMBER IS WITH RESPECT TO THE DEPARTMENT </a:t>
            </a:r>
            <a:r>
              <a:rPr lang="en-GB" sz="1800" dirty="0"/>
              <a:t>NUMBER OF RECORDS REFERENCE.</a:t>
            </a:r>
            <a:endParaRPr lang="en-US" sz="1800" dirty="0"/>
          </a:p>
          <a:p>
            <a:r>
              <a:rPr lang="en-GB" sz="1800" dirty="0"/>
              <a:t> </a:t>
            </a:r>
            <a:endParaRPr lang="en-US" sz="1800" dirty="0"/>
          </a:p>
          <a:p>
            <a:r>
              <a:rPr lang="en-GB" sz="1800" u="sng" dirty="0"/>
              <a:t>NOTE 4:</a:t>
            </a:r>
            <a:r>
              <a:rPr lang="en-GB" sz="1800" dirty="0"/>
              <a:t>	THE DOCUMENT NUMBER OF THE QUALITY RECORDS SHALL BE WRITTEN ON THE FORM. For Example </a:t>
            </a:r>
          </a:p>
          <a:p>
            <a:r>
              <a:rPr lang="en-US" sz="1200" b="1" dirty="0">
                <a:solidFill>
                  <a:schemeClr val="accent6">
                    <a:lumMod val="75000"/>
                  </a:schemeClr>
                </a:solidFill>
                <a:cs typeface="Times New Roman" pitchFamily="18" charset="0"/>
              </a:rPr>
              <a:t>QUALITY ASSURANCE (BU-F</a:t>
            </a:r>
            <a:r>
              <a:rPr lang="en-US" sz="1000" dirty="0">
                <a:solidFill>
                  <a:schemeClr val="accent6">
                    <a:lumMod val="75000"/>
                  </a:schemeClr>
                </a:solidFill>
                <a:cs typeface="Times New Roman" pitchFamily="18" charset="0"/>
              </a:rPr>
              <a:t>.: </a:t>
            </a:r>
            <a:r>
              <a:rPr lang="en-US" sz="1000" b="1" dirty="0">
                <a:solidFill>
                  <a:schemeClr val="accent6">
                    <a:lumMod val="75000"/>
                  </a:schemeClr>
                </a:solidFill>
                <a:cs typeface="Times New Roman" pitchFamily="18" charset="0"/>
              </a:rPr>
              <a:t>6</a:t>
            </a:r>
            <a:r>
              <a:rPr lang="en-US" sz="1200" b="1" dirty="0">
                <a:solidFill>
                  <a:schemeClr val="accent6">
                    <a:lumMod val="75000"/>
                  </a:schemeClr>
                </a:solidFill>
                <a:cs typeface="Times New Roman" pitchFamily="18" charset="0"/>
              </a:rPr>
              <a:t>)</a:t>
            </a:r>
            <a:r>
              <a:rPr lang="en-US" sz="1200" dirty="0">
                <a:solidFill>
                  <a:schemeClr val="accent6">
                    <a:lumMod val="75000"/>
                  </a:schemeClr>
                </a:solidFill>
                <a:cs typeface="Times New Roman" pitchFamily="18" charset="0"/>
              </a:rPr>
              <a:t>                                                                                              </a:t>
            </a:r>
            <a:r>
              <a:rPr lang="en-US" sz="1000" dirty="0">
                <a:solidFill>
                  <a:schemeClr val="accent6">
                    <a:lumMod val="75000"/>
                  </a:schemeClr>
                </a:solidFill>
                <a:cs typeface="Times New Roman" pitchFamily="18" charset="0"/>
              </a:rPr>
              <a:t>Rev. Date: </a:t>
            </a:r>
            <a:r>
              <a:rPr lang="en-US" sz="1000" b="1" dirty="0">
                <a:solidFill>
                  <a:schemeClr val="accent6">
                    <a:lumMod val="75000"/>
                  </a:schemeClr>
                </a:solidFill>
                <a:cs typeface="Times New Roman" pitchFamily="18" charset="0"/>
              </a:rPr>
              <a:t>11.02.11</a:t>
            </a:r>
            <a:endParaRPr lang="en-US" sz="1200" b="1" dirty="0">
              <a:solidFill>
                <a:schemeClr val="accent6">
                  <a:lumMod val="75000"/>
                </a:schemeClr>
              </a:solidFill>
              <a:cs typeface="Times New Roman" pitchFamily="18" charset="0"/>
            </a:endParaRPr>
          </a:p>
          <a:p>
            <a:r>
              <a:rPr lang="en-US" sz="1200" b="1" dirty="0">
                <a:solidFill>
                  <a:schemeClr val="accent6">
                    <a:lumMod val="75000"/>
                  </a:schemeClr>
                </a:solidFill>
                <a:cs typeface="Times New Roman" pitchFamily="18" charset="0"/>
              </a:rPr>
              <a:t>NON-CONFORMANCE CONTROL REPORT</a:t>
            </a:r>
            <a:r>
              <a:rPr lang="en-US" sz="1200" dirty="0">
                <a:solidFill>
                  <a:schemeClr val="accent6">
                    <a:lumMod val="75000"/>
                  </a:schemeClr>
                </a:solidFill>
                <a:cs typeface="Times New Roman" pitchFamily="18" charset="0"/>
              </a:rPr>
              <a:t>                                                                          </a:t>
            </a:r>
            <a:r>
              <a:rPr lang="en-US" sz="1000" dirty="0">
                <a:solidFill>
                  <a:schemeClr val="accent6">
                    <a:lumMod val="75000"/>
                  </a:schemeClr>
                </a:solidFill>
                <a:cs typeface="Times New Roman" pitchFamily="18" charset="0"/>
              </a:rPr>
              <a:t>Rev. No</a:t>
            </a:r>
            <a:endParaRPr lang="en-US" sz="1200" b="1" dirty="0">
              <a:solidFill>
                <a:schemeClr val="accent6">
                  <a:lumMod val="75000"/>
                </a:schemeClr>
              </a:solidFill>
              <a:cs typeface="Times New Roman" pitchFamily="18" charset="0"/>
            </a:endParaRPr>
          </a:p>
          <a:p>
            <a:r>
              <a:rPr lang="en-US" sz="1200" b="1" dirty="0">
                <a:solidFill>
                  <a:schemeClr val="accent6">
                    <a:lumMod val="75000"/>
                  </a:schemeClr>
                </a:solidFill>
                <a:cs typeface="Times New Roman" pitchFamily="18" charset="0"/>
              </a:rPr>
              <a:t>ATTENTION : PM (BU-F)	                                                                                                           </a:t>
            </a:r>
            <a:r>
              <a:rPr lang="en-US" sz="1000" dirty="0">
                <a:solidFill>
                  <a:schemeClr val="accent6">
                    <a:lumMod val="75000"/>
                  </a:schemeClr>
                </a:solidFill>
                <a:cs typeface="Times New Roman" pitchFamily="18" charset="0"/>
              </a:rPr>
              <a:t>QRQA/BU-F/11</a:t>
            </a:r>
            <a:endParaRPr lang="en-US" sz="1200" b="1" dirty="0">
              <a:solidFill>
                <a:schemeClr val="accent6">
                  <a:lumMod val="75000"/>
                </a:schemeClr>
              </a:solidFill>
              <a:cs typeface="Times New Roman" pitchFamily="18" charset="0"/>
            </a:endParaRPr>
          </a:p>
          <a:p>
            <a:endParaRPr lang="en-US" sz="1800" dirty="0"/>
          </a:p>
          <a:p>
            <a:r>
              <a:rPr lang="en-GB" sz="1800" u="sng" dirty="0"/>
              <a:t>NOTE 5:</a:t>
            </a:r>
            <a:r>
              <a:rPr lang="en-GB" sz="1800" dirty="0"/>
              <a:t>	THE FLOWCHARTS CAN BE NUMBERED AS </a:t>
            </a:r>
            <a:r>
              <a:rPr lang="en-GB" sz="1800" dirty="0">
                <a:solidFill>
                  <a:srgbClr val="BD099B"/>
                </a:solidFill>
              </a:rPr>
              <a:t>FC</a:t>
            </a:r>
            <a:r>
              <a:rPr lang="en-GB" sz="1800" dirty="0"/>
              <a:t> OR FLOWCHART FOR SPECIFIC PLACE/ DEPARTMENT FOR EXMAPLE: </a:t>
            </a:r>
            <a:r>
              <a:rPr lang="en-GB" sz="1800" dirty="0">
                <a:solidFill>
                  <a:srgbClr val="BD099B"/>
                </a:solidFill>
              </a:rPr>
              <a:t>FLOWCHART FOR BUF </a:t>
            </a:r>
            <a:r>
              <a:rPr lang="en-GB" sz="1800" dirty="0"/>
              <a:t>OR </a:t>
            </a:r>
            <a:r>
              <a:rPr lang="en-GB" sz="1800" dirty="0">
                <a:solidFill>
                  <a:srgbClr val="BD099B"/>
                </a:solidFill>
              </a:rPr>
              <a:t>FC-BUF</a:t>
            </a:r>
            <a:r>
              <a:rPr lang="en-GB" sz="1800" dirty="0"/>
              <a:t>.             </a:t>
            </a:r>
            <a:r>
              <a:rPr lang="en-US" sz="1200" dirty="0">
                <a:solidFill>
                  <a:schemeClr val="accent6">
                    <a:lumMod val="75000"/>
                  </a:schemeClr>
                </a:solidFill>
                <a:cs typeface="Times New Roman" pitchFamily="18" charset="0"/>
              </a:rPr>
              <a:t>Rev. No               Rev Date:</a:t>
            </a:r>
            <a:endParaRPr lang="en-US" sz="1800" dirty="0"/>
          </a:p>
          <a:p>
            <a:r>
              <a:rPr lang="en-GB" sz="1800" dirty="0"/>
              <a:t> </a:t>
            </a:r>
            <a:endParaRPr lang="en-US" sz="1800" dirty="0"/>
          </a:p>
          <a:p>
            <a:r>
              <a:rPr lang="en-GB" sz="1800" b="1" u="sng" dirty="0"/>
              <a:t>NOTE 5:</a:t>
            </a:r>
            <a:r>
              <a:rPr lang="en-GB" sz="1800" b="1" dirty="0"/>
              <a:t>	THE ORGANOGRAM CAN BE NUMBERED AS </a:t>
            </a:r>
            <a:r>
              <a:rPr lang="en-GB" sz="1800" b="1" dirty="0">
                <a:solidFill>
                  <a:srgbClr val="BD099B"/>
                </a:solidFill>
              </a:rPr>
              <a:t>ORG</a:t>
            </a:r>
            <a:r>
              <a:rPr lang="en-GB" sz="1800" b="1" dirty="0"/>
              <a:t> OR ORGANOGRAM FOR SPECIFIC DEPARTMENT FOR EXMAPLE: </a:t>
            </a:r>
            <a:r>
              <a:rPr lang="en-GB" sz="1800" b="1" dirty="0">
                <a:solidFill>
                  <a:srgbClr val="BD099B"/>
                </a:solidFill>
              </a:rPr>
              <a:t>ORGANOGRAM FOR QA </a:t>
            </a:r>
            <a:r>
              <a:rPr lang="en-GB" sz="1800" b="1" dirty="0"/>
              <a:t>OR </a:t>
            </a:r>
            <a:r>
              <a:rPr lang="en-GB" sz="1800" b="1" dirty="0">
                <a:solidFill>
                  <a:srgbClr val="BD099B"/>
                </a:solidFill>
              </a:rPr>
              <a:t>ORG-QA</a:t>
            </a:r>
            <a:r>
              <a:rPr lang="en-GB" sz="1800" b="1" dirty="0"/>
              <a:t>.   </a:t>
            </a:r>
            <a:r>
              <a:rPr lang="en-US" sz="1200" dirty="0">
                <a:solidFill>
                  <a:schemeClr val="accent6">
                    <a:lumMod val="75000"/>
                  </a:schemeClr>
                </a:solidFill>
                <a:cs typeface="Times New Roman" pitchFamily="18" charset="0"/>
              </a:rPr>
              <a:t>Rev. No               Rev Date:</a:t>
            </a:r>
            <a:endParaRPr lang="en-US" sz="1200" dirty="0"/>
          </a:p>
          <a:p>
            <a:endParaRPr lang="en-US" sz="18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4"/>
          <p:cNvSpPr>
            <a:spLocks noChangeArrowheads="1" noChangeShapeType="1" noTextEdit="1"/>
          </p:cNvSpPr>
          <p:nvPr/>
        </p:nvSpPr>
        <p:spPr bwMode="auto">
          <a:xfrm>
            <a:off x="3276600" y="3048000"/>
            <a:ext cx="2209800" cy="704850"/>
          </a:xfrm>
          <a:prstGeom prst="rect">
            <a:avLst/>
          </a:prstGeom>
        </p:spPr>
        <p:txBody>
          <a:bodyPr wrap="none" fromWordArt="1">
            <a:prstTxWarp prst="textPlain">
              <a:avLst>
                <a:gd name="adj" fmla="val 50000"/>
              </a:avLst>
            </a:prstTxWarp>
          </a:bodyPr>
          <a:lstStyle/>
          <a:p>
            <a:pPr algn="ctr"/>
            <a:r>
              <a:rPr lang="en-GB"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
            <a:ext cx="4419600" cy="533400"/>
          </a:xfrm>
        </p:spPr>
        <p:txBody>
          <a:bodyPr/>
          <a:lstStyle/>
          <a:p>
            <a:pPr eaLnBrk="1" hangingPunct="1"/>
            <a:r>
              <a:rPr lang="en-US" dirty="0"/>
              <a:t>Definition  (1 of 3)</a:t>
            </a:r>
          </a:p>
        </p:txBody>
      </p:sp>
      <p:sp>
        <p:nvSpPr>
          <p:cNvPr id="6147" name="Rectangle 2"/>
          <p:cNvSpPr>
            <a:spLocks noChangeArrowheads="1"/>
          </p:cNvSpPr>
          <p:nvPr/>
        </p:nvSpPr>
        <p:spPr bwMode="auto">
          <a:xfrm>
            <a:off x="381000" y="3709670"/>
            <a:ext cx="7467600" cy="1465263"/>
          </a:xfrm>
          <a:prstGeom prst="rect">
            <a:avLst/>
          </a:prstGeom>
          <a:noFill/>
          <a:ln w="9525">
            <a:noFill/>
            <a:miter lim="800000"/>
            <a:headEnd/>
            <a:tailEnd/>
          </a:ln>
        </p:spPr>
        <p:txBody>
          <a:bodyPr anchor="ctr">
            <a:spAutoFit/>
          </a:bodyPr>
          <a:lstStyle/>
          <a:p>
            <a:pPr algn="just" eaLnBrk="0" hangingPunct="0"/>
            <a:r>
              <a:rPr lang="en-GB" sz="1800" dirty="0">
                <a:cs typeface="Times New Roman" pitchFamily="18" charset="0"/>
              </a:rPr>
              <a:t> </a:t>
            </a:r>
            <a:r>
              <a:rPr lang="en-GB" sz="1800" u="sng" dirty="0">
                <a:cs typeface="Times New Roman" pitchFamily="18" charset="0"/>
              </a:rPr>
              <a:t>UNCONTROLLED DOCUMENTS</a:t>
            </a:r>
            <a:r>
              <a:rPr lang="en-GB" sz="1800" dirty="0">
                <a:cs typeface="Times New Roman" pitchFamily="18" charset="0"/>
              </a:rPr>
              <a:t> </a:t>
            </a:r>
          </a:p>
          <a:p>
            <a:pPr algn="just" eaLnBrk="0" hangingPunct="0"/>
            <a:endParaRPr lang="en-US" sz="1800" dirty="0"/>
          </a:p>
          <a:p>
            <a:pPr algn="just" eaLnBrk="0" hangingPunct="0"/>
            <a:r>
              <a:rPr lang="en-GB" sz="1800" dirty="0">
                <a:cs typeface="Times New Roman" pitchFamily="18" charset="0"/>
              </a:rPr>
              <a:t>These are photocopies of controlled documents issued by the authorized persons to personnel for reference.</a:t>
            </a:r>
            <a:r>
              <a:rPr lang="en-GB" sz="1800" b="1" dirty="0">
                <a:cs typeface="Times New Roman" pitchFamily="18" charset="0"/>
              </a:rPr>
              <a:t> </a:t>
            </a:r>
            <a:r>
              <a:rPr lang="en-GB" sz="1800" dirty="0">
                <a:cs typeface="Times New Roman" pitchFamily="18" charset="0"/>
              </a:rPr>
              <a:t>The document will be stamped and signed by the issuing authority.</a:t>
            </a:r>
            <a:endParaRPr lang="en-GB" sz="1800" dirty="0"/>
          </a:p>
        </p:txBody>
      </p:sp>
      <p:sp>
        <p:nvSpPr>
          <p:cNvPr id="6148" name="Rectangle 3"/>
          <p:cNvSpPr>
            <a:spLocks noChangeArrowheads="1"/>
          </p:cNvSpPr>
          <p:nvPr/>
        </p:nvSpPr>
        <p:spPr bwMode="auto">
          <a:xfrm>
            <a:off x="304800" y="1965960"/>
            <a:ext cx="7620000" cy="1754188"/>
          </a:xfrm>
          <a:prstGeom prst="rect">
            <a:avLst/>
          </a:prstGeom>
          <a:noFill/>
          <a:ln w="9525">
            <a:noFill/>
            <a:miter lim="800000"/>
            <a:headEnd/>
            <a:tailEnd/>
          </a:ln>
        </p:spPr>
        <p:txBody>
          <a:bodyPr anchor="ctr">
            <a:spAutoFit/>
          </a:bodyPr>
          <a:lstStyle/>
          <a:p>
            <a:pPr algn="just" eaLnBrk="0" hangingPunct="0"/>
            <a:r>
              <a:rPr lang="en-GB" sz="1800" u="sng" dirty="0">
                <a:cs typeface="Times New Roman" pitchFamily="18" charset="0"/>
              </a:rPr>
              <a:t>CONTROLLED DOCUMENTS</a:t>
            </a:r>
            <a:r>
              <a:rPr lang="en-GB" sz="1800" dirty="0">
                <a:cs typeface="Times New Roman" pitchFamily="18" charset="0"/>
              </a:rPr>
              <a:t> </a:t>
            </a:r>
          </a:p>
          <a:p>
            <a:pPr algn="just" eaLnBrk="0" hangingPunct="0"/>
            <a:endParaRPr lang="en-US" sz="1800" dirty="0"/>
          </a:p>
          <a:p>
            <a:pPr algn="just" eaLnBrk="0" hangingPunct="0"/>
            <a:r>
              <a:rPr lang="en-GB" sz="1800" dirty="0">
                <a:cs typeface="Times New Roman" pitchFamily="18" charset="0"/>
              </a:rPr>
              <a:t>Documents, which require proper authorization/ approval from relevant authority. Intranet controlled documents carry a footer stating</a:t>
            </a:r>
            <a:r>
              <a:rPr lang="en-GB" sz="1800" b="1" dirty="0">
                <a:cs typeface="Times New Roman" pitchFamily="18" charset="0"/>
              </a:rPr>
              <a:t> “</a:t>
            </a:r>
            <a:r>
              <a:rPr lang="en-GB" sz="1800" b="1" i="1" dirty="0">
                <a:solidFill>
                  <a:srgbClr val="070CD7"/>
                </a:solidFill>
                <a:cs typeface="Times New Roman" pitchFamily="18" charset="0"/>
              </a:rPr>
              <a:t>This is a controlled document of Packages Limited”. </a:t>
            </a:r>
            <a:r>
              <a:rPr lang="en-GB" sz="1800" dirty="0">
                <a:cs typeface="Times New Roman" pitchFamily="18" charset="0"/>
              </a:rPr>
              <a:t>This footer also states the issuer name and last printed date and time to comply with the sunset clause.</a:t>
            </a:r>
            <a:endParaRPr lang="en-GB" sz="1800" dirty="0"/>
          </a:p>
        </p:txBody>
      </p:sp>
      <p:sp>
        <p:nvSpPr>
          <p:cNvPr id="6149" name="Rectangle 4"/>
          <p:cNvSpPr>
            <a:spLocks noChangeArrowheads="1"/>
          </p:cNvSpPr>
          <p:nvPr/>
        </p:nvSpPr>
        <p:spPr bwMode="auto">
          <a:xfrm>
            <a:off x="457200" y="5227320"/>
            <a:ext cx="8153400" cy="1200329"/>
          </a:xfrm>
          <a:prstGeom prst="rect">
            <a:avLst/>
          </a:prstGeom>
          <a:noFill/>
          <a:ln w="9525">
            <a:noFill/>
            <a:miter lim="800000"/>
            <a:headEnd/>
            <a:tailEnd/>
          </a:ln>
        </p:spPr>
        <p:txBody>
          <a:bodyPr anchor="ctr">
            <a:spAutoFit/>
          </a:bodyPr>
          <a:lstStyle/>
          <a:p>
            <a:pPr algn="just" eaLnBrk="0" hangingPunct="0"/>
            <a:r>
              <a:rPr lang="en-GB" sz="1800" u="sng" dirty="0">
                <a:solidFill>
                  <a:srgbClr val="FF0000"/>
                </a:solidFill>
                <a:cs typeface="Times New Roman" pitchFamily="18" charset="0"/>
              </a:rPr>
              <a:t>OBSOLETE DOCUMENTS</a:t>
            </a:r>
            <a:r>
              <a:rPr lang="en-GB" sz="1800" dirty="0">
                <a:solidFill>
                  <a:srgbClr val="FF0000"/>
                </a:solidFill>
                <a:cs typeface="Times New Roman" pitchFamily="18" charset="0"/>
              </a:rPr>
              <a:t>:  </a:t>
            </a:r>
            <a:endParaRPr lang="en-US" sz="1800" dirty="0">
              <a:solidFill>
                <a:srgbClr val="FF0000"/>
              </a:solidFill>
            </a:endParaRPr>
          </a:p>
          <a:p>
            <a:pPr algn="just" eaLnBrk="0" hangingPunct="0"/>
            <a:r>
              <a:rPr lang="en-GB" sz="1800" dirty="0">
                <a:cs typeface="Times New Roman" pitchFamily="18" charset="0"/>
              </a:rPr>
              <a:t>A document is said to be Obsolete when;</a:t>
            </a:r>
            <a:endParaRPr lang="en-US" sz="1800" dirty="0"/>
          </a:p>
          <a:p>
            <a:pPr algn="just" eaLnBrk="0" hangingPunct="0"/>
            <a:r>
              <a:rPr lang="en-GB" sz="1800" dirty="0">
                <a:cs typeface="Times New Roman" pitchFamily="18" charset="0"/>
              </a:rPr>
              <a:t>A) The document is revised the old version becomes invalid or void.</a:t>
            </a:r>
            <a:endParaRPr lang="en-US" sz="1800" dirty="0"/>
          </a:p>
          <a:p>
            <a:pPr algn="just" eaLnBrk="0" hangingPunct="0"/>
            <a:r>
              <a:rPr lang="en-GB" sz="1800" dirty="0">
                <a:cs typeface="Times New Roman" pitchFamily="18" charset="0"/>
              </a:rPr>
              <a:t>B) The document is declared invalid</a:t>
            </a:r>
            <a:r>
              <a:rPr lang="en-GB" sz="1800" b="1" dirty="0">
                <a:cs typeface="Times New Roman" pitchFamily="18" charset="0"/>
              </a:rPr>
              <a:t> </a:t>
            </a:r>
            <a:r>
              <a:rPr lang="en-GB" sz="1800" dirty="0">
                <a:cs typeface="Times New Roman" pitchFamily="18" charset="0"/>
              </a:rPr>
              <a:t>by the document control authority.</a:t>
            </a:r>
            <a:endParaRPr lang="en-GB" sz="1800" dirty="0"/>
          </a:p>
        </p:txBody>
      </p:sp>
      <p:sp>
        <p:nvSpPr>
          <p:cNvPr id="6" name="Rectangle 3"/>
          <p:cNvSpPr>
            <a:spLocks noChangeArrowheads="1"/>
          </p:cNvSpPr>
          <p:nvPr/>
        </p:nvSpPr>
        <p:spPr bwMode="auto">
          <a:xfrm>
            <a:off x="327660" y="670560"/>
            <a:ext cx="7772400" cy="1200329"/>
          </a:xfrm>
          <a:prstGeom prst="rect">
            <a:avLst/>
          </a:prstGeom>
          <a:noFill/>
          <a:ln w="9525">
            <a:noFill/>
            <a:miter lim="800000"/>
            <a:headEnd/>
            <a:tailEnd/>
          </a:ln>
        </p:spPr>
        <p:txBody>
          <a:bodyPr>
            <a:spAutoFit/>
          </a:bodyPr>
          <a:lstStyle/>
          <a:p>
            <a:r>
              <a:rPr lang="en-US" sz="1800" u="sng" dirty="0"/>
              <a:t>DOCUMENT CONTROL:   </a:t>
            </a:r>
          </a:p>
          <a:p>
            <a:r>
              <a:rPr lang="en-US" sz="1800" u="sng" dirty="0"/>
              <a:t>  </a:t>
            </a:r>
          </a:p>
          <a:p>
            <a:r>
              <a:rPr lang="en-US" sz="1800" dirty="0"/>
              <a:t>Document control means that the right persons have the current version of the documents they need, while unauthorized persons are prevented from use.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04800" y="1219200"/>
            <a:ext cx="7696200" cy="1200150"/>
          </a:xfrm>
          <a:prstGeom prst="rect">
            <a:avLst/>
          </a:prstGeom>
          <a:noFill/>
          <a:ln w="9525">
            <a:noFill/>
            <a:miter lim="800000"/>
            <a:headEnd/>
            <a:tailEnd/>
          </a:ln>
        </p:spPr>
        <p:txBody>
          <a:bodyPr anchor="ctr">
            <a:spAutoFit/>
          </a:bodyPr>
          <a:lstStyle/>
          <a:p>
            <a:pPr algn="just" eaLnBrk="0" hangingPunct="0"/>
            <a:r>
              <a:rPr lang="en-US" sz="1800" u="sng">
                <a:cs typeface="Times New Roman" pitchFamily="18" charset="0"/>
              </a:rPr>
              <a:t>DOCUMENT CIRCULATION LIST:</a:t>
            </a:r>
          </a:p>
          <a:p>
            <a:pPr algn="just" eaLnBrk="0" hangingPunct="0"/>
            <a:endParaRPr lang="en-US" sz="1800"/>
          </a:p>
          <a:p>
            <a:pPr algn="just" eaLnBrk="0" hangingPunct="0"/>
            <a:r>
              <a:rPr lang="en-US" sz="1800">
                <a:cs typeface="Times New Roman" pitchFamily="18" charset="0"/>
              </a:rPr>
              <a:t>A list carrying descriptions and numbers of all documents used currently in Packages. Document Circulation list is customized for each level.</a:t>
            </a:r>
            <a:endParaRPr lang="en-US" sz="1800"/>
          </a:p>
        </p:txBody>
      </p:sp>
      <p:sp>
        <p:nvSpPr>
          <p:cNvPr id="7171" name="Rectangle 2"/>
          <p:cNvSpPr>
            <a:spLocks noChangeArrowheads="1"/>
          </p:cNvSpPr>
          <p:nvPr/>
        </p:nvSpPr>
        <p:spPr bwMode="auto">
          <a:xfrm>
            <a:off x="304800" y="3886200"/>
            <a:ext cx="7543800" cy="923925"/>
          </a:xfrm>
          <a:prstGeom prst="rect">
            <a:avLst/>
          </a:prstGeom>
          <a:noFill/>
          <a:ln w="9525">
            <a:noFill/>
            <a:miter lim="800000"/>
            <a:headEnd/>
            <a:tailEnd/>
          </a:ln>
        </p:spPr>
        <p:txBody>
          <a:bodyPr anchor="ctr">
            <a:spAutoFit/>
          </a:bodyPr>
          <a:lstStyle/>
          <a:p>
            <a:pPr algn="just" eaLnBrk="0" hangingPunct="0"/>
            <a:r>
              <a:rPr lang="en-GB" sz="1800" u="sng">
                <a:cs typeface="Times New Roman" pitchFamily="18" charset="0"/>
              </a:rPr>
              <a:t>COMMON PROCEDURE</a:t>
            </a:r>
          </a:p>
          <a:p>
            <a:pPr algn="just" eaLnBrk="0" hangingPunct="0"/>
            <a:r>
              <a:rPr lang="en-GB" sz="1800">
                <a:cs typeface="Times New Roman" pitchFamily="18" charset="0"/>
              </a:rPr>
              <a:t>Those procedures which are applicable to all/ mostly business units and service departments under the scope of ISO 9001.</a:t>
            </a:r>
            <a:endParaRPr lang="en-GB" sz="1800"/>
          </a:p>
        </p:txBody>
      </p:sp>
      <p:sp>
        <p:nvSpPr>
          <p:cNvPr id="7172" name="Rectangle 4"/>
          <p:cNvSpPr>
            <a:spLocks noChangeArrowheads="1"/>
          </p:cNvSpPr>
          <p:nvPr/>
        </p:nvSpPr>
        <p:spPr bwMode="auto">
          <a:xfrm>
            <a:off x="304800" y="2590800"/>
            <a:ext cx="7391400" cy="1200150"/>
          </a:xfrm>
          <a:prstGeom prst="rect">
            <a:avLst/>
          </a:prstGeom>
          <a:noFill/>
          <a:ln w="9525">
            <a:noFill/>
            <a:miter lim="800000"/>
            <a:headEnd/>
            <a:tailEnd/>
          </a:ln>
        </p:spPr>
        <p:txBody>
          <a:bodyPr anchor="ctr">
            <a:spAutoFit/>
          </a:bodyPr>
          <a:lstStyle/>
          <a:p>
            <a:pPr algn="just" eaLnBrk="0" hangingPunct="0"/>
            <a:r>
              <a:rPr lang="en-US" sz="1800" u="sng">
                <a:cs typeface="Times New Roman" pitchFamily="18" charset="0"/>
              </a:rPr>
              <a:t>QUALITY RECORD LIST:</a:t>
            </a:r>
          </a:p>
          <a:p>
            <a:pPr algn="just" eaLnBrk="0" hangingPunct="0"/>
            <a:endParaRPr lang="en-US" sz="1800"/>
          </a:p>
          <a:p>
            <a:pPr algn="just" eaLnBrk="0" hangingPunct="0"/>
            <a:r>
              <a:rPr lang="en-US" sz="1800">
                <a:cs typeface="Times New Roman" pitchFamily="18" charset="0"/>
              </a:rPr>
              <a:t>List carrying all the quality records, its numbers, location and retention time. This is approved and issued by departmental manager.</a:t>
            </a:r>
            <a:endParaRPr lang="en-US" sz="1800"/>
          </a:p>
        </p:txBody>
      </p:sp>
      <p:sp>
        <p:nvSpPr>
          <p:cNvPr id="9" name="Rectangle 2"/>
          <p:cNvSpPr txBox="1">
            <a:spLocks noChangeArrowheads="1"/>
          </p:cNvSpPr>
          <p:nvPr/>
        </p:nvSpPr>
        <p:spPr>
          <a:xfrm>
            <a:off x="609600" y="457200"/>
            <a:ext cx="4419600" cy="838200"/>
          </a:xfrm>
          <a:prstGeom prst="rect">
            <a:avLst/>
          </a:prstGeom>
        </p:spPr>
        <p:txBody>
          <a:bodyPr>
            <a:normAutofit fontScale="97500"/>
          </a:bodyPr>
          <a:lstStyle/>
          <a:p>
            <a:pPr fontAlgn="auto">
              <a:spcAft>
                <a:spcPts val="0"/>
              </a:spcAft>
              <a:defRPr/>
            </a:pPr>
            <a:r>
              <a:rPr 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Definition  (2 of 3)</a:t>
            </a:r>
          </a:p>
        </p:txBody>
      </p:sp>
      <p:sp>
        <p:nvSpPr>
          <p:cNvPr id="7174" name="Rectangle 3"/>
          <p:cNvSpPr>
            <a:spLocks noChangeArrowheads="1"/>
          </p:cNvSpPr>
          <p:nvPr/>
        </p:nvSpPr>
        <p:spPr bwMode="auto">
          <a:xfrm>
            <a:off x="457200" y="5257800"/>
            <a:ext cx="7239000" cy="1200150"/>
          </a:xfrm>
          <a:prstGeom prst="rect">
            <a:avLst/>
          </a:prstGeom>
          <a:noFill/>
          <a:ln w="9525">
            <a:noFill/>
            <a:miter lim="800000"/>
            <a:headEnd/>
            <a:tailEnd/>
          </a:ln>
        </p:spPr>
        <p:txBody>
          <a:bodyPr anchor="ctr">
            <a:spAutoFit/>
          </a:bodyPr>
          <a:lstStyle/>
          <a:p>
            <a:pPr algn="just" eaLnBrk="0" hangingPunct="0"/>
            <a:r>
              <a:rPr lang="en-US" sz="1800" u="sng">
                <a:cs typeface="Times New Roman" pitchFamily="18" charset="0"/>
              </a:rPr>
              <a:t>MR</a:t>
            </a:r>
          </a:p>
          <a:p>
            <a:pPr algn="just" eaLnBrk="0" hangingPunct="0"/>
            <a:endParaRPr lang="en-US" sz="1800"/>
          </a:p>
          <a:p>
            <a:pPr algn="just" eaLnBrk="0" hangingPunct="0"/>
            <a:r>
              <a:rPr lang="en-US" sz="1800">
                <a:cs typeface="Times New Roman" pitchFamily="18" charset="0"/>
              </a:rPr>
              <a:t>Management representative (MR) is the person in charge of looking after the effective implementation of </a:t>
            </a:r>
            <a:r>
              <a:rPr lang="en-US" sz="1800" b="1">
                <a:cs typeface="Times New Roman" pitchFamily="18" charset="0"/>
              </a:rPr>
              <a:t>QMS</a:t>
            </a:r>
            <a:r>
              <a:rPr lang="en-US" sz="1800">
                <a:cs typeface="Times New Roman" pitchFamily="18" charset="0"/>
              </a:rPr>
              <a:t>.</a:t>
            </a:r>
            <a:endParaRPr lang="en-US" sz="1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676400" y="5029200"/>
            <a:ext cx="4465638" cy="1200150"/>
          </a:xfrm>
          <a:prstGeom prst="rect">
            <a:avLst/>
          </a:prstGeom>
          <a:noFill/>
          <a:ln w="9525">
            <a:noFill/>
            <a:miter lim="800000"/>
            <a:headEnd/>
            <a:tailEnd/>
          </a:ln>
        </p:spPr>
        <p:txBody>
          <a:bodyPr wrap="none" anchor="ctr">
            <a:spAutoFit/>
          </a:bodyPr>
          <a:lstStyle/>
          <a:p>
            <a:pPr algn="just" eaLnBrk="0" hangingPunct="0"/>
            <a:r>
              <a:rPr lang="en-GB" sz="1800"/>
              <a:t>QSP</a:t>
            </a:r>
            <a:r>
              <a:rPr lang="en-US" sz="1800"/>
              <a:t>                         Quality System Procedure</a:t>
            </a:r>
            <a:endParaRPr lang="en-GB" sz="1800">
              <a:cs typeface="Times New Roman" pitchFamily="18" charset="0"/>
            </a:endParaRPr>
          </a:p>
          <a:p>
            <a:pPr algn="just" eaLnBrk="0" hangingPunct="0"/>
            <a:r>
              <a:rPr lang="en-GB" sz="1800">
                <a:cs typeface="Times New Roman" pitchFamily="18" charset="0"/>
              </a:rPr>
              <a:t>QP		Quality Plan</a:t>
            </a:r>
          </a:p>
          <a:p>
            <a:pPr algn="just" eaLnBrk="0" hangingPunct="0"/>
            <a:r>
              <a:rPr lang="en-GB" sz="1800">
                <a:cs typeface="Times New Roman" pitchFamily="18" charset="0"/>
              </a:rPr>
              <a:t>QR		Quality Record</a:t>
            </a:r>
          </a:p>
          <a:p>
            <a:pPr algn="just" eaLnBrk="0" hangingPunct="0"/>
            <a:r>
              <a:rPr lang="en-GB" sz="1800">
                <a:cs typeface="Times New Roman" pitchFamily="18" charset="0"/>
              </a:rPr>
              <a:t>WI		Work Instruction</a:t>
            </a:r>
            <a:endParaRPr lang="en-GB" sz="1800"/>
          </a:p>
        </p:txBody>
      </p:sp>
      <p:sp>
        <p:nvSpPr>
          <p:cNvPr id="8195" name="Rectangle 5"/>
          <p:cNvSpPr>
            <a:spLocks noChangeArrowheads="1"/>
          </p:cNvSpPr>
          <p:nvPr/>
        </p:nvSpPr>
        <p:spPr bwMode="auto">
          <a:xfrm>
            <a:off x="457200" y="3200400"/>
            <a:ext cx="7467600" cy="1477963"/>
          </a:xfrm>
          <a:prstGeom prst="rect">
            <a:avLst/>
          </a:prstGeom>
          <a:noFill/>
          <a:ln w="9525">
            <a:noFill/>
            <a:miter lim="800000"/>
            <a:headEnd/>
            <a:tailEnd/>
          </a:ln>
        </p:spPr>
        <p:txBody>
          <a:bodyPr anchor="ctr">
            <a:spAutoFit/>
          </a:bodyPr>
          <a:lstStyle/>
          <a:p>
            <a:pPr algn="just" eaLnBrk="0" hangingPunct="0"/>
            <a:r>
              <a:rPr lang="en-US" sz="1800" u="sng">
                <a:cs typeface="Times New Roman" pitchFamily="18" charset="0"/>
              </a:rPr>
              <a:t>READ ONLY:</a:t>
            </a:r>
          </a:p>
          <a:p>
            <a:pPr algn="just" eaLnBrk="0" hangingPunct="0"/>
            <a:endParaRPr lang="en-US" sz="1800"/>
          </a:p>
          <a:p>
            <a:pPr algn="just" eaLnBrk="0" hangingPunct="0"/>
            <a:r>
              <a:rPr lang="en-US" sz="1800">
                <a:cs typeface="Times New Roman" pitchFamily="18" charset="0"/>
              </a:rPr>
              <a:t>These are rights given to user for accessing document just for the purpose of viewing. They cannot be changed, deleted or modified in any way on the intranet website.</a:t>
            </a:r>
            <a:endParaRPr lang="en-US" sz="1800"/>
          </a:p>
        </p:txBody>
      </p:sp>
      <p:sp>
        <p:nvSpPr>
          <p:cNvPr id="8196" name="Rectangle 1"/>
          <p:cNvSpPr>
            <a:spLocks noChangeArrowheads="1"/>
          </p:cNvSpPr>
          <p:nvPr/>
        </p:nvSpPr>
        <p:spPr bwMode="auto">
          <a:xfrm>
            <a:off x="381000" y="1219200"/>
            <a:ext cx="7620000" cy="1754188"/>
          </a:xfrm>
          <a:prstGeom prst="rect">
            <a:avLst/>
          </a:prstGeom>
          <a:noFill/>
          <a:ln w="9525">
            <a:noFill/>
            <a:miter lim="800000"/>
            <a:headEnd/>
            <a:tailEnd/>
          </a:ln>
        </p:spPr>
        <p:txBody>
          <a:bodyPr anchor="ctr">
            <a:spAutoFit/>
          </a:bodyPr>
          <a:lstStyle/>
          <a:p>
            <a:pPr algn="just" eaLnBrk="0" hangingPunct="0"/>
            <a:r>
              <a:rPr lang="en-GB" sz="1800" u="sng">
                <a:cs typeface="Times New Roman" pitchFamily="18" charset="0"/>
              </a:rPr>
              <a:t>SUNSET CLAUSE</a:t>
            </a:r>
            <a:r>
              <a:rPr lang="en-GB" sz="1800">
                <a:cs typeface="Times New Roman" pitchFamily="18" charset="0"/>
              </a:rPr>
              <a:t> </a:t>
            </a:r>
          </a:p>
          <a:p>
            <a:pPr algn="just" eaLnBrk="0" hangingPunct="0"/>
            <a:endParaRPr lang="en-US" sz="1800"/>
          </a:p>
          <a:p>
            <a:pPr algn="just" eaLnBrk="0" hangingPunct="0"/>
            <a:r>
              <a:rPr lang="en-GB" sz="1800">
                <a:cs typeface="Times New Roman" pitchFamily="18" charset="0"/>
              </a:rPr>
              <a:t>All documents if printed from their soft copies shall carry the date and time of that print. According to the Sunset Clause these documents will become void at end of that day and Packages Limited shall not be held accountable or responsible for any annotations expressed in that document. </a:t>
            </a:r>
            <a:endParaRPr lang="en-GB" sz="1800"/>
          </a:p>
        </p:txBody>
      </p:sp>
      <p:sp>
        <p:nvSpPr>
          <p:cNvPr id="10" name="Rectangle 2"/>
          <p:cNvSpPr txBox="1">
            <a:spLocks noChangeArrowheads="1"/>
          </p:cNvSpPr>
          <p:nvPr/>
        </p:nvSpPr>
        <p:spPr>
          <a:xfrm>
            <a:off x="609600" y="457200"/>
            <a:ext cx="4419600" cy="838200"/>
          </a:xfrm>
          <a:prstGeom prst="rect">
            <a:avLst/>
          </a:prstGeom>
        </p:spPr>
        <p:txBody>
          <a:bodyPr>
            <a:normAutofit fontScale="97500"/>
          </a:bodyPr>
          <a:lstStyle/>
          <a:p>
            <a:pPr fontAlgn="auto">
              <a:spcAft>
                <a:spcPts val="0"/>
              </a:spcAft>
              <a:defRPr/>
            </a:pPr>
            <a:r>
              <a:rPr lang="en-US"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Definition  (3 of 3)</a:t>
            </a:r>
          </a:p>
        </p:txBody>
      </p:sp>
      <p:cxnSp>
        <p:nvCxnSpPr>
          <p:cNvPr id="12" name="Straight Arrow Connector 11"/>
          <p:cNvCxnSpPr/>
          <p:nvPr/>
        </p:nvCxnSpPr>
        <p:spPr>
          <a:xfrm>
            <a:off x="2209800" y="5256213"/>
            <a:ext cx="1295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09800" y="5484813"/>
            <a:ext cx="1295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09800" y="5789613"/>
            <a:ext cx="12954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09800" y="60198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82785" y="41560"/>
            <a:ext cx="6870700" cy="914400"/>
          </a:xfrm>
        </p:spPr>
        <p:txBody>
          <a:bodyPr/>
          <a:lstStyle/>
          <a:p>
            <a:pPr eaLnBrk="1" hangingPunct="1"/>
            <a:r>
              <a:rPr lang="en-US" dirty="0"/>
              <a:t>LEVEL SYSTEM IN PACKAGES</a:t>
            </a:r>
          </a:p>
        </p:txBody>
      </p:sp>
      <p:graphicFrame>
        <p:nvGraphicFramePr>
          <p:cNvPr id="15" name="Table 14"/>
          <p:cNvGraphicFramePr>
            <a:graphicFrameLocks noGrp="1"/>
          </p:cNvGraphicFramePr>
          <p:nvPr/>
        </p:nvGraphicFramePr>
        <p:xfrm>
          <a:off x="457200" y="914400"/>
          <a:ext cx="7924800" cy="3581400"/>
        </p:xfrm>
        <a:graphic>
          <a:graphicData uri="http://schemas.openxmlformats.org/drawingml/2006/table">
            <a:tbl>
              <a:tblPr/>
              <a:tblGrid>
                <a:gridCol w="1177222">
                  <a:extLst>
                    <a:ext uri="{9D8B030D-6E8A-4147-A177-3AD203B41FA5}">
                      <a16:colId xmlns:a16="http://schemas.microsoft.com/office/drawing/2014/main" val="20000"/>
                    </a:ext>
                  </a:extLst>
                </a:gridCol>
                <a:gridCol w="6747578">
                  <a:extLst>
                    <a:ext uri="{9D8B030D-6E8A-4147-A177-3AD203B41FA5}">
                      <a16:colId xmlns:a16="http://schemas.microsoft.com/office/drawing/2014/main" val="20001"/>
                    </a:ext>
                  </a:extLst>
                </a:gridCol>
              </a:tblGrid>
              <a:tr h="685800">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Level 1 </a:t>
                      </a:r>
                      <a:endParaRPr lang="en-US" sz="1600" dirty="0">
                        <a:latin typeface="Times New Roman"/>
                        <a:ea typeface="Times New Roman"/>
                        <a:cs typeface="Times New Roman"/>
                      </a:endParaRPr>
                    </a:p>
                  </a:txBody>
                  <a:tcPr marL="63703" marR="63703"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Quality Manual  </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9989">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Level 2</a:t>
                      </a:r>
                      <a:endParaRPr lang="en-US" sz="1600" dirty="0">
                        <a:latin typeface="Times New Roman"/>
                        <a:ea typeface="Times New Roman"/>
                        <a:cs typeface="Times New Roman"/>
                      </a:endParaRPr>
                    </a:p>
                  </a:txBody>
                  <a:tcPr marL="63703" marR="63703"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Quality System Procedures &amp; Quality Plans.</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8102">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Level 3</a:t>
                      </a:r>
                      <a:endParaRPr lang="en-US" sz="1600" dirty="0">
                        <a:latin typeface="Times New Roman"/>
                        <a:ea typeface="Times New Roman"/>
                        <a:cs typeface="Times New Roman"/>
                      </a:endParaRPr>
                    </a:p>
                  </a:txBody>
                  <a:tcPr marL="63703" marR="63703"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GB" sz="1600" dirty="0">
                        <a:latin typeface="Times New Roman"/>
                        <a:ea typeface="Times New Roman"/>
                        <a:cs typeface="Times New Roman"/>
                      </a:endParaRPr>
                    </a:p>
                    <a:p>
                      <a:pPr marL="0" marR="0" algn="just">
                        <a:spcBef>
                          <a:spcPts val="0"/>
                        </a:spcBef>
                        <a:spcAft>
                          <a:spcPts val="0"/>
                        </a:spcAft>
                      </a:pPr>
                      <a:r>
                        <a:rPr lang="en-GB" sz="1600" dirty="0">
                          <a:latin typeface="Times New Roman"/>
                          <a:ea typeface="Times New Roman"/>
                          <a:cs typeface="Times New Roman"/>
                        </a:rPr>
                        <a:t>Work Instructions, Job descriptions, Raw material specs, Finished product specs, Technical specs., Process specs, ISO Standards, Legislative requirements, Organogram, Release Specs,</a:t>
                      </a:r>
                      <a:r>
                        <a:rPr lang="en-GB" sz="1600" baseline="0" dirty="0">
                          <a:latin typeface="Times New Roman"/>
                          <a:ea typeface="Times New Roman"/>
                          <a:cs typeface="Times New Roman"/>
                        </a:rPr>
                        <a:t> SOP , specific plans etc.</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7509">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Level 4</a:t>
                      </a:r>
                      <a:endParaRPr lang="en-US" sz="1600" dirty="0">
                        <a:latin typeface="Times New Roman"/>
                        <a:ea typeface="Times New Roman"/>
                        <a:cs typeface="Times New Roman"/>
                      </a:endParaRPr>
                    </a:p>
                  </a:txBody>
                  <a:tcPr marL="63703" marR="63703"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It includes all Quality Records and Forms</a:t>
                      </a:r>
                      <a:endParaRPr lang="en-US" sz="1600" dirty="0">
                        <a:latin typeface="Times New Roman"/>
                        <a:ea typeface="Times New Roman"/>
                        <a:cs typeface="Times New Roman"/>
                      </a:endParaRPr>
                    </a:p>
                  </a:txBody>
                  <a:tcPr marL="63703" marR="63703"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nvGraphicFramePr>
        <p:xfrm>
          <a:off x="457200" y="4724400"/>
          <a:ext cx="7924800" cy="1772376"/>
        </p:xfrm>
        <a:graphic>
          <a:graphicData uri="http://schemas.openxmlformats.org/drawingml/2006/table">
            <a:tbl>
              <a:tblPr/>
              <a:tblGrid>
                <a:gridCol w="2835038">
                  <a:extLst>
                    <a:ext uri="{9D8B030D-6E8A-4147-A177-3AD203B41FA5}">
                      <a16:colId xmlns:a16="http://schemas.microsoft.com/office/drawing/2014/main" val="20000"/>
                    </a:ext>
                  </a:extLst>
                </a:gridCol>
                <a:gridCol w="5089762">
                  <a:extLst>
                    <a:ext uri="{9D8B030D-6E8A-4147-A177-3AD203B41FA5}">
                      <a16:colId xmlns:a16="http://schemas.microsoft.com/office/drawing/2014/main" val="20001"/>
                    </a:ext>
                  </a:extLst>
                </a:gridCol>
              </a:tblGrid>
              <a:tr h="522144">
                <a:tc>
                  <a:txBody>
                    <a:bodyPr/>
                    <a:lstStyle/>
                    <a:p>
                      <a:pPr marL="0" marR="0">
                        <a:spcBef>
                          <a:spcPts val="0"/>
                        </a:spcBef>
                        <a:spcAft>
                          <a:spcPts val="0"/>
                        </a:spcAft>
                      </a:pPr>
                      <a:endParaRPr lang="en-GB" sz="1600" dirty="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Times New Roman"/>
                          <a:ea typeface="Times New Roman"/>
                          <a:cs typeface="Times New Roman"/>
                        </a:rPr>
                        <a:t>Level 1 &amp; 2   </a:t>
                      </a:r>
                      <a:r>
                        <a:rPr lang="en-GB" sz="1200" dirty="0">
                          <a:solidFill>
                            <a:srgbClr val="FF0000"/>
                          </a:solidFill>
                          <a:latin typeface="Times New Roman"/>
                          <a:ea typeface="Times New Roman"/>
                          <a:cs typeface="Times New Roman"/>
                        </a:rPr>
                        <a:t>(Responsibility)</a:t>
                      </a:r>
                      <a:endParaRPr lang="en-GB" sz="1600" dirty="0">
                        <a:solidFill>
                          <a:srgbClr val="FF0000"/>
                        </a:solidFill>
                        <a:latin typeface="Times New Roman"/>
                        <a:ea typeface="Times New Roman"/>
                        <a:cs typeface="Times New Roman"/>
                      </a:endParaRPr>
                    </a:p>
                    <a:p>
                      <a:pPr marL="0" marR="0">
                        <a:spcBef>
                          <a:spcPts val="0"/>
                        </a:spcBef>
                        <a:spcAft>
                          <a:spcPts val="0"/>
                        </a:spcAft>
                      </a:pPr>
                      <a:endParaRPr lang="en-US" sz="1600" dirty="0">
                        <a:latin typeface="Times New Roman"/>
                        <a:ea typeface="Times New Roman"/>
                        <a:cs typeface="Times New Roman"/>
                      </a:endParaRPr>
                    </a:p>
                  </a:txBody>
                  <a:tcPr marL="63518" marR="6351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Management Representative / DMR</a:t>
                      </a:r>
                      <a:endParaRPr lang="en-US" sz="1600" dirty="0">
                        <a:latin typeface="Times New Roman"/>
                        <a:ea typeface="Times New Roman"/>
                        <a:cs typeface="Times New Roman"/>
                      </a:endParaRPr>
                    </a:p>
                  </a:txBody>
                  <a:tcPr marL="63518" marR="6351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40856">
                <a:tc>
                  <a:txBody>
                    <a:bodyPr/>
                    <a:lstStyle/>
                    <a:p>
                      <a:pPr marL="0" marR="0">
                        <a:spcBef>
                          <a:spcPts val="0"/>
                        </a:spcBef>
                        <a:spcAft>
                          <a:spcPts val="0"/>
                        </a:spcAft>
                      </a:pPr>
                      <a:endParaRPr lang="en-GB" sz="1600" dirty="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Times New Roman"/>
                          <a:ea typeface="Times New Roman"/>
                          <a:cs typeface="Times New Roman"/>
                        </a:rPr>
                        <a:t>Level 3 &amp; 4  </a:t>
                      </a:r>
                      <a:r>
                        <a:rPr lang="en-GB" sz="1200" dirty="0">
                          <a:solidFill>
                            <a:srgbClr val="FF0000"/>
                          </a:solidFill>
                          <a:latin typeface="Times New Roman"/>
                          <a:ea typeface="Times New Roman"/>
                          <a:cs typeface="Times New Roman"/>
                        </a:rPr>
                        <a:t>(Responsibility)</a:t>
                      </a:r>
                      <a:endParaRPr lang="en-GB" sz="1600" dirty="0">
                        <a:solidFill>
                          <a:srgbClr val="FF0000"/>
                        </a:solidFill>
                        <a:latin typeface="Times New Roman"/>
                        <a:ea typeface="Times New Roman"/>
                        <a:cs typeface="Times New Roman"/>
                      </a:endParaRPr>
                    </a:p>
                    <a:p>
                      <a:pPr marL="0" marR="0">
                        <a:spcBef>
                          <a:spcPts val="0"/>
                        </a:spcBef>
                        <a:spcAft>
                          <a:spcPts val="0"/>
                        </a:spcAft>
                      </a:pPr>
                      <a:endParaRPr lang="en-US" sz="1600" dirty="0">
                        <a:latin typeface="Times New Roman"/>
                        <a:ea typeface="Times New Roman"/>
                        <a:cs typeface="Times New Roman"/>
                      </a:endParaRPr>
                    </a:p>
                  </a:txBody>
                  <a:tcPr marL="63518" marR="63518"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GB" sz="1600" dirty="0">
                        <a:latin typeface="Times New Roman"/>
                        <a:ea typeface="Times New Roman"/>
                        <a:cs typeface="Times New Roman"/>
                      </a:endParaRPr>
                    </a:p>
                    <a:p>
                      <a:pPr marL="0" marR="0">
                        <a:spcBef>
                          <a:spcPts val="0"/>
                        </a:spcBef>
                        <a:spcAft>
                          <a:spcPts val="0"/>
                        </a:spcAft>
                      </a:pPr>
                      <a:r>
                        <a:rPr lang="en-GB" sz="1600" dirty="0">
                          <a:latin typeface="Times New Roman"/>
                          <a:ea typeface="Times New Roman"/>
                          <a:cs typeface="Times New Roman"/>
                        </a:rPr>
                        <a:t>Respective Department Managers &amp; DIV/Business Unit Managers</a:t>
                      </a:r>
                      <a:endParaRPr lang="en-US" sz="1600" dirty="0">
                        <a:latin typeface="Times New Roman"/>
                        <a:ea typeface="Times New Roman"/>
                        <a:cs typeface="Times New Roman"/>
                      </a:endParaRPr>
                    </a:p>
                  </a:txBody>
                  <a:tcPr marL="63518" marR="63518"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6870700" cy="1219200"/>
          </a:xfrm>
        </p:spPr>
        <p:txBody>
          <a:bodyPr/>
          <a:lstStyle/>
          <a:p>
            <a:pPr eaLnBrk="1" hangingPunct="1"/>
            <a:r>
              <a:rPr lang="en-US"/>
              <a:t>DOCUMENT APPROVAL</a:t>
            </a:r>
          </a:p>
        </p:txBody>
      </p:sp>
      <p:sp>
        <p:nvSpPr>
          <p:cNvPr id="32771" name="Rectangle 3"/>
          <p:cNvSpPr>
            <a:spLocks noGrp="1" noChangeArrowheads="1"/>
          </p:cNvSpPr>
          <p:nvPr>
            <p:ph idx="1"/>
          </p:nvPr>
        </p:nvSpPr>
        <p:spPr>
          <a:xfrm>
            <a:off x="457200" y="1447800"/>
            <a:ext cx="7924800" cy="4800600"/>
          </a:xfrm>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en-US" dirty="0"/>
              <a:t> </a:t>
            </a:r>
            <a:r>
              <a:rPr lang="en-US" b="1" dirty="0"/>
              <a:t>MD/GM</a:t>
            </a:r>
            <a:r>
              <a:rPr lang="en-US" dirty="0">
                <a:solidFill>
                  <a:srgbClr val="604A7B"/>
                </a:solidFill>
              </a:rPr>
              <a:t> approve level 1 documents</a:t>
            </a:r>
          </a:p>
          <a:p>
            <a:pPr eaLnBrk="1" fontAlgn="auto" hangingPunct="1">
              <a:lnSpc>
                <a:spcPct val="80000"/>
              </a:lnSpc>
              <a:spcAft>
                <a:spcPts val="0"/>
              </a:spcAft>
              <a:buFont typeface="Wingdings 2" pitchFamily="18" charset="2"/>
              <a:buNone/>
              <a:defRPr/>
            </a:pPr>
            <a:endParaRPr lang="en-US" dirty="0">
              <a:latin typeface="Arial" pitchFamily="34" charset="0"/>
              <a:cs typeface="Arial" pitchFamily="34" charset="0"/>
            </a:endParaRPr>
          </a:p>
          <a:p>
            <a:pPr eaLnBrk="1" fontAlgn="auto" hangingPunct="1">
              <a:lnSpc>
                <a:spcPct val="80000"/>
              </a:lnSpc>
              <a:spcAft>
                <a:spcPts val="0"/>
              </a:spcAft>
              <a:buFont typeface="Arial" pitchFamily="34" charset="0"/>
              <a:buChar char="•"/>
              <a:defRPr/>
            </a:pPr>
            <a:r>
              <a:rPr lang="en-US" dirty="0">
                <a:solidFill>
                  <a:srgbClr val="604A7B"/>
                </a:solidFill>
              </a:rPr>
              <a:t> </a:t>
            </a:r>
            <a:r>
              <a:rPr lang="en-US" b="1" dirty="0"/>
              <a:t>MR /HOD </a:t>
            </a:r>
            <a:r>
              <a:rPr lang="en-US" dirty="0">
                <a:solidFill>
                  <a:srgbClr val="604A7B"/>
                </a:solidFill>
              </a:rPr>
              <a:t>approve level 2 documents</a:t>
            </a:r>
          </a:p>
          <a:p>
            <a:pPr eaLnBrk="1" fontAlgn="auto" hangingPunct="1">
              <a:lnSpc>
                <a:spcPct val="80000"/>
              </a:lnSpc>
              <a:spcAft>
                <a:spcPts val="0"/>
              </a:spcAft>
              <a:buFont typeface="Wingdings 2" pitchFamily="18" charset="2"/>
              <a:buNone/>
              <a:defRPr/>
            </a:pPr>
            <a:endParaRPr lang="en-US" dirty="0">
              <a:solidFill>
                <a:srgbClr val="604A7B"/>
              </a:solidFill>
            </a:endParaRPr>
          </a:p>
          <a:p>
            <a:pPr eaLnBrk="1" fontAlgn="auto" hangingPunct="1">
              <a:lnSpc>
                <a:spcPct val="80000"/>
              </a:lnSpc>
              <a:spcAft>
                <a:spcPts val="0"/>
              </a:spcAft>
              <a:buFont typeface="Arial" pitchFamily="34" charset="0"/>
              <a:buChar char="•"/>
              <a:defRPr/>
            </a:pPr>
            <a:r>
              <a:rPr lang="en-US" dirty="0">
                <a:solidFill>
                  <a:srgbClr val="604A7B"/>
                </a:solidFill>
              </a:rPr>
              <a:t> </a:t>
            </a:r>
            <a:r>
              <a:rPr lang="en-US" b="1" dirty="0"/>
              <a:t>Departmental Manager </a:t>
            </a:r>
            <a:r>
              <a:rPr lang="en-US" dirty="0">
                <a:solidFill>
                  <a:srgbClr val="604A7B"/>
                </a:solidFill>
              </a:rPr>
              <a:t>approve level 3 documents</a:t>
            </a:r>
          </a:p>
          <a:p>
            <a:pPr eaLnBrk="1" fontAlgn="auto" hangingPunct="1">
              <a:lnSpc>
                <a:spcPct val="80000"/>
              </a:lnSpc>
              <a:spcAft>
                <a:spcPts val="0"/>
              </a:spcAft>
              <a:buFont typeface="Wingdings 2" pitchFamily="18" charset="2"/>
              <a:buNone/>
              <a:defRPr/>
            </a:pPr>
            <a:endParaRPr lang="en-US" dirty="0">
              <a:solidFill>
                <a:srgbClr val="604A7B"/>
              </a:solidFill>
            </a:endParaRPr>
          </a:p>
          <a:p>
            <a:pPr eaLnBrk="1" fontAlgn="auto" hangingPunct="1">
              <a:lnSpc>
                <a:spcPct val="80000"/>
              </a:lnSpc>
              <a:spcAft>
                <a:spcPts val="0"/>
              </a:spcAft>
              <a:buFont typeface="Arial" pitchFamily="34" charset="0"/>
              <a:buChar char="•"/>
              <a:defRPr/>
            </a:pPr>
            <a:r>
              <a:rPr lang="en-US" dirty="0">
                <a:solidFill>
                  <a:srgbClr val="604A7B"/>
                </a:solidFill>
              </a:rPr>
              <a:t> Document date is approval date</a:t>
            </a:r>
          </a:p>
          <a:p>
            <a:pPr eaLnBrk="1" fontAlgn="auto" hangingPunct="1">
              <a:lnSpc>
                <a:spcPct val="80000"/>
              </a:lnSpc>
              <a:spcAft>
                <a:spcPts val="0"/>
              </a:spcAft>
              <a:buFont typeface="Wingdings 2" pitchFamily="18" charset="2"/>
              <a:buNone/>
              <a:defRPr/>
            </a:pPr>
            <a:endParaRPr lang="en-US" dirty="0">
              <a:solidFill>
                <a:srgbClr val="604A7B"/>
              </a:solidFill>
            </a:endParaRPr>
          </a:p>
          <a:p>
            <a:pPr eaLnBrk="1" fontAlgn="auto" hangingPunct="1">
              <a:lnSpc>
                <a:spcPct val="80000"/>
              </a:lnSpc>
              <a:spcAft>
                <a:spcPts val="0"/>
              </a:spcAft>
              <a:buFont typeface="Arial" pitchFamily="34" charset="0"/>
              <a:buChar char="•"/>
              <a:defRPr/>
            </a:pPr>
            <a:r>
              <a:rPr lang="en-US" dirty="0">
                <a:solidFill>
                  <a:srgbClr val="604A7B"/>
                </a:solidFill>
              </a:rPr>
              <a:t>Document numbering should be according to WI for Document Numbering “WIQA/4.2.3/01”.  </a:t>
            </a:r>
          </a:p>
          <a:p>
            <a:pPr eaLnBrk="1" fontAlgn="auto" hangingPunct="1">
              <a:lnSpc>
                <a:spcPct val="80000"/>
              </a:lnSpc>
              <a:spcAft>
                <a:spcPts val="0"/>
              </a:spcAft>
              <a:buFont typeface="Arial" pitchFamily="34" charset="0"/>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0"/>
            <a:ext cx="8077200" cy="838200"/>
          </a:xfrm>
        </p:spPr>
        <p:txBody>
          <a:bodyPr/>
          <a:lstStyle/>
          <a:p>
            <a:pPr eaLnBrk="1" hangingPunct="1"/>
            <a:r>
              <a:rPr lang="en-US"/>
              <a:t>Document change &amp; issuance</a:t>
            </a:r>
          </a:p>
        </p:txBody>
      </p:sp>
      <p:sp>
        <p:nvSpPr>
          <p:cNvPr id="3" name="Rectangle 3"/>
          <p:cNvSpPr>
            <a:spLocks noGrp="1" noChangeArrowheads="1"/>
          </p:cNvSpPr>
          <p:nvPr>
            <p:ph idx="1"/>
          </p:nvPr>
        </p:nvSpPr>
        <p:spPr>
          <a:xfrm>
            <a:off x="609600" y="1143000"/>
            <a:ext cx="4114800" cy="533400"/>
          </a:xfrm>
        </p:spPr>
        <p:txBody>
          <a:bodyPr rtlCol="0">
            <a:normAutofit/>
          </a:bodyPr>
          <a:lstStyle/>
          <a:p>
            <a:pPr marL="274320" indent="-274320" eaLnBrk="1" fontAlgn="auto" hangingPunct="1">
              <a:lnSpc>
                <a:spcPct val="90000"/>
              </a:lnSpc>
              <a:spcAft>
                <a:spcPts val="0"/>
              </a:spcAft>
              <a:buFont typeface="Wingdings 2" pitchFamily="18" charset="2"/>
              <a:buNone/>
              <a:defRPr/>
            </a:pPr>
            <a:r>
              <a:rPr lang="en-US" sz="2400" b="1" u="sng" kern="0" dirty="0">
                <a:solidFill>
                  <a:srgbClr val="8064A2">
                    <a:lumMod val="75000"/>
                  </a:srgbClr>
                </a:solidFill>
              </a:rPr>
              <a:t> For Level 1 &amp; 2</a:t>
            </a:r>
            <a:endParaRPr lang="en-US" sz="2400" b="1" u="sng" dirty="0"/>
          </a:p>
        </p:txBody>
      </p:sp>
      <p:sp>
        <p:nvSpPr>
          <p:cNvPr id="7" name="TextBox 6"/>
          <p:cNvSpPr txBox="1"/>
          <p:nvPr/>
        </p:nvSpPr>
        <p:spPr>
          <a:xfrm>
            <a:off x="533400" y="1752600"/>
            <a:ext cx="7543800" cy="4676775"/>
          </a:xfrm>
          <a:prstGeom prst="rect">
            <a:avLst/>
          </a:prstGeom>
          <a:noFill/>
        </p:spPr>
        <p:txBody>
          <a:bodyPr wrap="square">
            <a:spAutoFit/>
          </a:bodyPr>
          <a:lstStyle/>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MR takes approval for level 1</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If manager have intention to change in level 2, he should inform MR</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MR kept original signed revised copy as reference</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Upload soft copy on intranet (</a:t>
            </a:r>
            <a:r>
              <a:rPr lang="en-US" sz="1800" b="1" kern="0" dirty="0">
                <a:solidFill>
                  <a:srgbClr val="C00000"/>
                </a:solidFill>
                <a:latin typeface="Times New Roman" charset="0"/>
              </a:rPr>
              <a:t>172.16.1.44</a:t>
            </a:r>
            <a:r>
              <a:rPr lang="en-US" sz="1800" kern="0" dirty="0">
                <a:solidFill>
                  <a:srgbClr val="8064A2">
                    <a:lumMod val="75000"/>
                  </a:srgbClr>
                </a:solidFill>
                <a:latin typeface="Times New Roman" charset="0"/>
              </a:rPr>
              <a:t>) </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Old version taken back from intranet</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No issuance is required in hard form</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Uploading done within one week of receiving</a:t>
            </a:r>
          </a:p>
          <a:p>
            <a:pPr fontAlgn="auto">
              <a:spcBef>
                <a:spcPts val="0"/>
              </a:spcBef>
              <a:spcAft>
                <a:spcPts val="0"/>
              </a:spcAft>
              <a:buFont typeface="Wingdings" pitchFamily="2" charset="2"/>
              <a:buChar char="v"/>
              <a:defRPr/>
            </a:pPr>
            <a:endParaRPr lang="en-US" sz="1800" kern="0" dirty="0">
              <a:solidFill>
                <a:srgbClr val="8064A2">
                  <a:lumMod val="75000"/>
                </a:srgbClr>
              </a:solidFill>
              <a:latin typeface="Times New Roman" charset="0"/>
            </a:endParaRPr>
          </a:p>
          <a:p>
            <a:pPr fontAlgn="auto">
              <a:spcBef>
                <a:spcPts val="0"/>
              </a:spcBef>
              <a:spcAft>
                <a:spcPts val="0"/>
              </a:spcAft>
              <a:buFont typeface="Wingdings" pitchFamily="2" charset="2"/>
              <a:buChar char="v"/>
              <a:defRPr/>
            </a:pPr>
            <a:r>
              <a:rPr lang="en-US" sz="1800" kern="0" dirty="0">
                <a:solidFill>
                  <a:srgbClr val="8064A2">
                    <a:lumMod val="75000"/>
                  </a:srgbClr>
                </a:solidFill>
                <a:latin typeface="Times New Roman" charset="0"/>
              </a:rPr>
              <a:t>MR send the notification of new uploading through email (C-List) as per requirement.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6870700" cy="685800"/>
          </a:xfrm>
        </p:spPr>
        <p:txBody>
          <a:bodyPr/>
          <a:lstStyle/>
          <a:p>
            <a:pPr eaLnBrk="1" hangingPunct="1"/>
            <a:r>
              <a:rPr lang="en-US" dirty="0"/>
              <a:t>Document issuance</a:t>
            </a:r>
          </a:p>
        </p:txBody>
      </p:sp>
      <p:sp>
        <p:nvSpPr>
          <p:cNvPr id="3" name="Rectangle 3"/>
          <p:cNvSpPr>
            <a:spLocks noGrp="1" noChangeArrowheads="1"/>
          </p:cNvSpPr>
          <p:nvPr>
            <p:ph idx="1"/>
          </p:nvPr>
        </p:nvSpPr>
        <p:spPr>
          <a:xfrm>
            <a:off x="609600" y="914400"/>
            <a:ext cx="3810000" cy="533400"/>
          </a:xfrm>
        </p:spPr>
        <p:txBody>
          <a:bodyPr rtlCol="0">
            <a:normAutofit/>
          </a:bodyPr>
          <a:lstStyle/>
          <a:p>
            <a:pPr marL="274320" indent="-274320" eaLnBrk="1" fontAlgn="auto" hangingPunct="1">
              <a:lnSpc>
                <a:spcPct val="90000"/>
              </a:lnSpc>
              <a:spcAft>
                <a:spcPts val="0"/>
              </a:spcAft>
              <a:buFont typeface="Wingdings 2" pitchFamily="18" charset="2"/>
              <a:buNone/>
              <a:defRPr/>
            </a:pPr>
            <a:r>
              <a:rPr lang="en-US" sz="2800" dirty="0"/>
              <a:t> </a:t>
            </a:r>
            <a:r>
              <a:rPr lang="en-US" sz="2800" kern="0" dirty="0">
                <a:solidFill>
                  <a:srgbClr val="8064A2">
                    <a:lumMod val="75000"/>
                  </a:srgbClr>
                </a:solidFill>
              </a:rPr>
              <a:t> </a:t>
            </a:r>
            <a:r>
              <a:rPr lang="en-US" sz="2800" b="1" u="sng" kern="0" dirty="0">
                <a:solidFill>
                  <a:srgbClr val="8064A2">
                    <a:lumMod val="75000"/>
                  </a:srgbClr>
                </a:solidFill>
              </a:rPr>
              <a:t>For Level 3 &amp; 4</a:t>
            </a:r>
            <a:endParaRPr lang="en-US" sz="2800" b="1" u="sng" dirty="0"/>
          </a:p>
        </p:txBody>
      </p:sp>
      <p:sp>
        <p:nvSpPr>
          <p:cNvPr id="11268" name="TextBox 5"/>
          <p:cNvSpPr txBox="1">
            <a:spLocks noChangeArrowheads="1"/>
          </p:cNvSpPr>
          <p:nvPr/>
        </p:nvSpPr>
        <p:spPr bwMode="auto">
          <a:xfrm>
            <a:off x="381000" y="1546860"/>
            <a:ext cx="7620000" cy="5016758"/>
          </a:xfrm>
          <a:prstGeom prst="rect">
            <a:avLst/>
          </a:prstGeom>
          <a:noFill/>
          <a:ln w="9525">
            <a:noFill/>
            <a:miter lim="800000"/>
            <a:headEnd/>
            <a:tailEnd/>
          </a:ln>
        </p:spPr>
        <p:txBody>
          <a:bodyPr>
            <a:spAutoFit/>
          </a:bodyPr>
          <a:lstStyle/>
          <a:p>
            <a:pPr>
              <a:buFont typeface="Wingdings" pitchFamily="2" charset="2"/>
              <a:buChar char="v"/>
            </a:pPr>
            <a:r>
              <a:rPr lang="en-US" sz="2000" dirty="0">
                <a:solidFill>
                  <a:srgbClr val="604A7B"/>
                </a:solidFill>
              </a:rPr>
              <a:t>Level 3 controlling and issuance is done by departmental head</a:t>
            </a:r>
          </a:p>
          <a:p>
            <a:endParaRPr lang="en-US" sz="2000" dirty="0">
              <a:solidFill>
                <a:srgbClr val="604A7B"/>
              </a:solidFill>
            </a:endParaRPr>
          </a:p>
          <a:p>
            <a:pPr>
              <a:buFont typeface="Wingdings" pitchFamily="2" charset="2"/>
              <a:buChar char="v"/>
            </a:pPr>
            <a:r>
              <a:rPr lang="en-US" sz="2000" dirty="0">
                <a:solidFill>
                  <a:srgbClr val="604A7B"/>
                </a:solidFill>
              </a:rPr>
              <a:t>Document issuance record is also maintained</a:t>
            </a:r>
          </a:p>
          <a:p>
            <a:endParaRPr lang="en-US" sz="2000" dirty="0">
              <a:solidFill>
                <a:srgbClr val="604A7B"/>
              </a:solidFill>
            </a:endParaRPr>
          </a:p>
          <a:p>
            <a:pPr>
              <a:buFont typeface="Wingdings" pitchFamily="2" charset="2"/>
              <a:buChar char="v"/>
            </a:pPr>
            <a:r>
              <a:rPr lang="en-US" sz="2000" b="1" dirty="0">
                <a:solidFill>
                  <a:srgbClr val="604A7B"/>
                </a:solidFill>
              </a:rPr>
              <a:t>DCL is prepared by manager (representative) and send/issue  copy  to MR</a:t>
            </a:r>
          </a:p>
          <a:p>
            <a:endParaRPr lang="en-US" sz="2000" dirty="0">
              <a:solidFill>
                <a:srgbClr val="604A7B"/>
              </a:solidFill>
            </a:endParaRPr>
          </a:p>
          <a:p>
            <a:pPr>
              <a:buFont typeface="Wingdings" pitchFamily="2" charset="2"/>
              <a:buChar char="v"/>
            </a:pPr>
            <a:r>
              <a:rPr lang="en-US" sz="2000" dirty="0">
                <a:solidFill>
                  <a:srgbClr val="604A7B"/>
                </a:solidFill>
              </a:rPr>
              <a:t>Document operative date is date when it is issued according to DCL</a:t>
            </a:r>
          </a:p>
          <a:p>
            <a:endParaRPr lang="en-US" sz="2000" dirty="0">
              <a:solidFill>
                <a:srgbClr val="604A7B"/>
              </a:solidFill>
            </a:endParaRPr>
          </a:p>
          <a:p>
            <a:pPr>
              <a:buFont typeface="Wingdings" pitchFamily="2" charset="2"/>
              <a:buChar char="v"/>
            </a:pPr>
            <a:r>
              <a:rPr lang="en-US" sz="2000" dirty="0">
                <a:solidFill>
                  <a:srgbClr val="604A7B"/>
                </a:solidFill>
              </a:rPr>
              <a:t>Old document is stamped obsolete. </a:t>
            </a:r>
          </a:p>
          <a:p>
            <a:endParaRPr lang="en-US" sz="2000" dirty="0">
              <a:solidFill>
                <a:srgbClr val="604A7B"/>
              </a:solidFill>
            </a:endParaRPr>
          </a:p>
          <a:p>
            <a:pPr>
              <a:buFont typeface="Wingdings" pitchFamily="2" charset="2"/>
              <a:buChar char="v"/>
            </a:pPr>
            <a:r>
              <a:rPr lang="en-US" sz="2000" dirty="0">
                <a:solidFill>
                  <a:srgbClr val="604A7B"/>
                </a:solidFill>
              </a:rPr>
              <a:t>File up obsolete documents in separate file till retention period.</a:t>
            </a:r>
          </a:p>
          <a:p>
            <a:endParaRPr lang="en-US" sz="2000" dirty="0">
              <a:solidFill>
                <a:srgbClr val="604A7B"/>
              </a:solidFill>
            </a:endParaRPr>
          </a:p>
          <a:p>
            <a:pPr>
              <a:buFont typeface="Wingdings" pitchFamily="2" charset="2"/>
              <a:buChar char="v"/>
            </a:pPr>
            <a:r>
              <a:rPr lang="en-US" sz="2000" dirty="0">
                <a:solidFill>
                  <a:srgbClr val="604A7B"/>
                </a:solidFill>
              </a:rPr>
              <a:t>Temporary instruction ---- Manager can issue for display,</a:t>
            </a:r>
          </a:p>
          <a:p>
            <a:r>
              <a:rPr lang="en-US" sz="2000" dirty="0">
                <a:solidFill>
                  <a:srgbClr val="604A7B"/>
                </a:solidFill>
              </a:rPr>
              <a:t>			     not need to be stamped controlled </a:t>
            </a:r>
          </a:p>
          <a:p>
            <a:r>
              <a:rPr lang="en-US" sz="2000" dirty="0">
                <a:solidFill>
                  <a:srgbClr val="604A7B"/>
                </a:solidFill>
              </a:rPr>
              <a:t>			     issuance record not mandatory</a:t>
            </a:r>
          </a:p>
        </p:txBody>
      </p:sp>
    </p:spTree>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TotalTime>
  <Words>1493</Words>
  <Application>Microsoft Office PowerPoint</Application>
  <PresentationFormat>On-screen Show (4:3)</PresentationFormat>
  <Paragraphs>255</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Times New Roman</vt:lpstr>
      <vt:lpstr>Trebuchet MS</vt:lpstr>
      <vt:lpstr>Wingdings</vt:lpstr>
      <vt:lpstr>Wingdings 2</vt:lpstr>
      <vt:lpstr>1_Office Theme</vt:lpstr>
      <vt:lpstr>Packages Document Control System  (Quality Management System) </vt:lpstr>
      <vt:lpstr>What is a Document?</vt:lpstr>
      <vt:lpstr>Definition  (1 of 3)</vt:lpstr>
      <vt:lpstr>PowerPoint Presentation</vt:lpstr>
      <vt:lpstr>PowerPoint Presentation</vt:lpstr>
      <vt:lpstr>LEVEL SYSTEM IN PACKAGES</vt:lpstr>
      <vt:lpstr>DOCUMENT APPROVAL</vt:lpstr>
      <vt:lpstr>Document change &amp; issuance</vt:lpstr>
      <vt:lpstr>Document issuance</vt:lpstr>
      <vt:lpstr>ISSUANCE OF CONTROLLED DOCUMENTS</vt:lpstr>
      <vt:lpstr>Identification of changes</vt:lpstr>
      <vt:lpstr>Document Format</vt:lpstr>
      <vt:lpstr>External document</vt:lpstr>
      <vt:lpstr>PowerPoint Presentation</vt:lpstr>
      <vt:lpstr>PowerPoint Presentation</vt:lpstr>
      <vt:lpstr>PowerPoint Presentation</vt:lpstr>
      <vt:lpstr>Amendment history</vt:lpstr>
      <vt:lpstr>Properly dispose off  (IF NOT REQUIRED)</vt:lpstr>
      <vt:lpstr>Keep in a separate file after stamping obsolete  (IF REQUIRED)</vt:lpstr>
      <vt:lpstr>PowerPoint Presentation</vt:lpstr>
      <vt:lpstr>Document Circulation List</vt:lpstr>
      <vt:lpstr>Important notes for document numbering</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9001:2000 Documentation Requirements</dc:title>
  <dc:creator>Ayesha Khalid</dc:creator>
  <cp:lastModifiedBy>Hina Jamil/EHS/Lahore</cp:lastModifiedBy>
  <cp:revision>321</cp:revision>
  <dcterms:created xsi:type="dcterms:W3CDTF">2001-03-31T14:57:44Z</dcterms:created>
  <dcterms:modified xsi:type="dcterms:W3CDTF">2024-07-01T04:37:03Z</dcterms:modified>
</cp:coreProperties>
</file>