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7" r:id="rId7"/>
    <p:sldId id="269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80" r:id="rId17"/>
  </p:sldIdLst>
  <p:sldSz cx="14630400" cy="8229600"/>
  <p:notesSz cx="14630400" cy="8229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804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6"/>
            <a:ext cx="12435840" cy="17282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0" y="4608576"/>
            <a:ext cx="10241280" cy="205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31520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34656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k object 18"/>
          <p:cNvSpPr/>
          <p:nvPr/>
        </p:nvSpPr>
        <p:spPr>
          <a:xfrm>
            <a:off x="0" y="7619998"/>
            <a:ext cx="14630400" cy="6095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1520" y="329184"/>
            <a:ext cx="131673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1520" y="1892808"/>
            <a:ext cx="13167360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74336" y="7653528"/>
            <a:ext cx="4681728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1520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533888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8ED986-088A-47D5-AC4F-80FB5E241C3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0" y="1"/>
            <a:ext cx="1295400" cy="9052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4.png"/><Relationship Id="rId13" Type="http://schemas.openxmlformats.org/officeDocument/2006/relationships/image" Target="../media/image340.png"/><Relationship Id="rId18" Type="http://schemas.openxmlformats.org/officeDocument/2006/relationships/image" Target="../media/image352.png"/><Relationship Id="rId26" Type="http://schemas.openxmlformats.org/officeDocument/2006/relationships/image" Target="../media/image360.png"/><Relationship Id="rId39" Type="http://schemas.openxmlformats.org/officeDocument/2006/relationships/image" Target="../media/image373.png"/><Relationship Id="rId3" Type="http://schemas.openxmlformats.org/officeDocument/2006/relationships/image" Target="../media/image298.png"/><Relationship Id="rId21" Type="http://schemas.openxmlformats.org/officeDocument/2006/relationships/image" Target="../media/image355.png"/><Relationship Id="rId34" Type="http://schemas.openxmlformats.org/officeDocument/2006/relationships/image" Target="../media/image368.png"/><Relationship Id="rId42" Type="http://schemas.openxmlformats.org/officeDocument/2006/relationships/image" Target="../media/image376.png"/><Relationship Id="rId7" Type="http://schemas.openxmlformats.org/officeDocument/2006/relationships/image" Target="../media/image343.png"/><Relationship Id="rId12" Type="http://schemas.openxmlformats.org/officeDocument/2006/relationships/image" Target="../media/image347.jpg"/><Relationship Id="rId17" Type="http://schemas.openxmlformats.org/officeDocument/2006/relationships/image" Target="../media/image351.png"/><Relationship Id="rId25" Type="http://schemas.openxmlformats.org/officeDocument/2006/relationships/image" Target="../media/image359.png"/><Relationship Id="rId33" Type="http://schemas.openxmlformats.org/officeDocument/2006/relationships/image" Target="../media/image367.png"/><Relationship Id="rId38" Type="http://schemas.openxmlformats.org/officeDocument/2006/relationships/image" Target="../media/image372.png"/><Relationship Id="rId2" Type="http://schemas.openxmlformats.org/officeDocument/2006/relationships/image" Target="../media/image314.png"/><Relationship Id="rId16" Type="http://schemas.openxmlformats.org/officeDocument/2006/relationships/image" Target="../media/image350.png"/><Relationship Id="rId20" Type="http://schemas.openxmlformats.org/officeDocument/2006/relationships/image" Target="../media/image354.png"/><Relationship Id="rId29" Type="http://schemas.openxmlformats.org/officeDocument/2006/relationships/image" Target="../media/image363.png"/><Relationship Id="rId41" Type="http://schemas.openxmlformats.org/officeDocument/2006/relationships/image" Target="../media/image37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5.png"/><Relationship Id="rId11" Type="http://schemas.openxmlformats.org/officeDocument/2006/relationships/image" Target="../media/image179.png"/><Relationship Id="rId24" Type="http://schemas.openxmlformats.org/officeDocument/2006/relationships/image" Target="../media/image358.png"/><Relationship Id="rId32" Type="http://schemas.openxmlformats.org/officeDocument/2006/relationships/image" Target="../media/image366.png"/><Relationship Id="rId37" Type="http://schemas.openxmlformats.org/officeDocument/2006/relationships/image" Target="../media/image371.png"/><Relationship Id="rId40" Type="http://schemas.openxmlformats.org/officeDocument/2006/relationships/image" Target="../media/image374.png"/><Relationship Id="rId45" Type="http://schemas.openxmlformats.org/officeDocument/2006/relationships/image" Target="../media/image378.jpg"/><Relationship Id="rId5" Type="http://schemas.openxmlformats.org/officeDocument/2006/relationships/image" Target="../media/image342.png"/><Relationship Id="rId15" Type="http://schemas.openxmlformats.org/officeDocument/2006/relationships/image" Target="../media/image349.png"/><Relationship Id="rId23" Type="http://schemas.openxmlformats.org/officeDocument/2006/relationships/image" Target="../media/image357.png"/><Relationship Id="rId28" Type="http://schemas.openxmlformats.org/officeDocument/2006/relationships/image" Target="../media/image362.png"/><Relationship Id="rId36" Type="http://schemas.openxmlformats.org/officeDocument/2006/relationships/image" Target="../media/image370.png"/><Relationship Id="rId10" Type="http://schemas.openxmlformats.org/officeDocument/2006/relationships/image" Target="../media/image346.png"/><Relationship Id="rId19" Type="http://schemas.openxmlformats.org/officeDocument/2006/relationships/image" Target="../media/image353.png"/><Relationship Id="rId31" Type="http://schemas.openxmlformats.org/officeDocument/2006/relationships/image" Target="../media/image365.png"/><Relationship Id="rId44" Type="http://schemas.openxmlformats.org/officeDocument/2006/relationships/image" Target="../media/image71.png"/><Relationship Id="rId4" Type="http://schemas.openxmlformats.org/officeDocument/2006/relationships/image" Target="../media/image299.png"/><Relationship Id="rId9" Type="http://schemas.openxmlformats.org/officeDocument/2006/relationships/image" Target="../media/image345.png"/><Relationship Id="rId14" Type="http://schemas.openxmlformats.org/officeDocument/2006/relationships/image" Target="../media/image348.png"/><Relationship Id="rId22" Type="http://schemas.openxmlformats.org/officeDocument/2006/relationships/image" Target="../media/image356.png"/><Relationship Id="rId27" Type="http://schemas.openxmlformats.org/officeDocument/2006/relationships/image" Target="../media/image361.png"/><Relationship Id="rId30" Type="http://schemas.openxmlformats.org/officeDocument/2006/relationships/image" Target="../media/image364.png"/><Relationship Id="rId35" Type="http://schemas.openxmlformats.org/officeDocument/2006/relationships/image" Target="../media/image369.png"/><Relationship Id="rId43" Type="http://schemas.openxmlformats.org/officeDocument/2006/relationships/image" Target="../media/image37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9.png"/><Relationship Id="rId13" Type="http://schemas.openxmlformats.org/officeDocument/2006/relationships/image" Target="../media/image312.png"/><Relationship Id="rId18" Type="http://schemas.openxmlformats.org/officeDocument/2006/relationships/image" Target="../media/image389.png"/><Relationship Id="rId3" Type="http://schemas.openxmlformats.org/officeDocument/2006/relationships/image" Target="../media/image379.png"/><Relationship Id="rId21" Type="http://schemas.openxmlformats.org/officeDocument/2006/relationships/image" Target="../media/image392.png"/><Relationship Id="rId7" Type="http://schemas.openxmlformats.org/officeDocument/2006/relationships/image" Target="../media/image298.png"/><Relationship Id="rId12" Type="http://schemas.openxmlformats.org/officeDocument/2006/relationships/image" Target="../media/image384.png"/><Relationship Id="rId17" Type="http://schemas.openxmlformats.org/officeDocument/2006/relationships/image" Target="../media/image388.png"/><Relationship Id="rId2" Type="http://schemas.openxmlformats.org/officeDocument/2006/relationships/image" Target="../media/image314.png"/><Relationship Id="rId16" Type="http://schemas.openxmlformats.org/officeDocument/2006/relationships/image" Target="../media/image387.png"/><Relationship Id="rId20" Type="http://schemas.openxmlformats.org/officeDocument/2006/relationships/image" Target="../media/image39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1.png"/><Relationship Id="rId11" Type="http://schemas.openxmlformats.org/officeDocument/2006/relationships/image" Target="../media/image383.png"/><Relationship Id="rId24" Type="http://schemas.openxmlformats.org/officeDocument/2006/relationships/image" Target="../media/image71.png"/><Relationship Id="rId5" Type="http://schemas.openxmlformats.org/officeDocument/2006/relationships/image" Target="../media/image380.png"/><Relationship Id="rId15" Type="http://schemas.openxmlformats.org/officeDocument/2006/relationships/image" Target="../media/image386.png"/><Relationship Id="rId23" Type="http://schemas.openxmlformats.org/officeDocument/2006/relationships/image" Target="../media/image341.jpg"/><Relationship Id="rId10" Type="http://schemas.openxmlformats.org/officeDocument/2006/relationships/image" Target="../media/image305.png"/><Relationship Id="rId19" Type="http://schemas.openxmlformats.org/officeDocument/2006/relationships/image" Target="../media/image390.png"/><Relationship Id="rId4" Type="http://schemas.openxmlformats.org/officeDocument/2006/relationships/image" Target="../media/image340.png"/><Relationship Id="rId9" Type="http://schemas.openxmlformats.org/officeDocument/2006/relationships/image" Target="../media/image382.png"/><Relationship Id="rId14" Type="http://schemas.openxmlformats.org/officeDocument/2006/relationships/image" Target="../media/image385.png"/><Relationship Id="rId22" Type="http://schemas.openxmlformats.org/officeDocument/2006/relationships/image" Target="../media/image39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6.png"/><Relationship Id="rId13" Type="http://schemas.openxmlformats.org/officeDocument/2006/relationships/image" Target="../media/image401.png"/><Relationship Id="rId18" Type="http://schemas.openxmlformats.org/officeDocument/2006/relationships/image" Target="../media/image406.png"/><Relationship Id="rId26" Type="http://schemas.openxmlformats.org/officeDocument/2006/relationships/image" Target="../media/image414.png"/><Relationship Id="rId3" Type="http://schemas.openxmlformats.org/officeDocument/2006/relationships/image" Target="../media/image298.png"/><Relationship Id="rId21" Type="http://schemas.openxmlformats.org/officeDocument/2006/relationships/image" Target="../media/image409.png"/><Relationship Id="rId34" Type="http://schemas.openxmlformats.org/officeDocument/2006/relationships/image" Target="../media/image341.jpg"/><Relationship Id="rId7" Type="http://schemas.openxmlformats.org/officeDocument/2006/relationships/image" Target="../media/image395.png"/><Relationship Id="rId12" Type="http://schemas.openxmlformats.org/officeDocument/2006/relationships/image" Target="../media/image400.png"/><Relationship Id="rId17" Type="http://schemas.openxmlformats.org/officeDocument/2006/relationships/image" Target="../media/image405.png"/><Relationship Id="rId25" Type="http://schemas.openxmlformats.org/officeDocument/2006/relationships/image" Target="../media/image413.png"/><Relationship Id="rId33" Type="http://schemas.openxmlformats.org/officeDocument/2006/relationships/image" Target="../media/image419.png"/><Relationship Id="rId2" Type="http://schemas.openxmlformats.org/officeDocument/2006/relationships/image" Target="../media/image314.png"/><Relationship Id="rId16" Type="http://schemas.openxmlformats.org/officeDocument/2006/relationships/image" Target="../media/image404.png"/><Relationship Id="rId20" Type="http://schemas.openxmlformats.org/officeDocument/2006/relationships/image" Target="../media/image408.png"/><Relationship Id="rId29" Type="http://schemas.openxmlformats.org/officeDocument/2006/relationships/image" Target="../media/image4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5.png"/><Relationship Id="rId11" Type="http://schemas.openxmlformats.org/officeDocument/2006/relationships/image" Target="../media/image399.png"/><Relationship Id="rId24" Type="http://schemas.openxmlformats.org/officeDocument/2006/relationships/image" Target="../media/image412.png"/><Relationship Id="rId32" Type="http://schemas.openxmlformats.org/officeDocument/2006/relationships/image" Target="../media/image381.png"/><Relationship Id="rId5" Type="http://schemas.openxmlformats.org/officeDocument/2006/relationships/image" Target="../media/image394.png"/><Relationship Id="rId15" Type="http://schemas.openxmlformats.org/officeDocument/2006/relationships/image" Target="../media/image403.png"/><Relationship Id="rId23" Type="http://schemas.openxmlformats.org/officeDocument/2006/relationships/image" Target="../media/image411.png"/><Relationship Id="rId28" Type="http://schemas.openxmlformats.org/officeDocument/2006/relationships/image" Target="../media/image416.png"/><Relationship Id="rId10" Type="http://schemas.openxmlformats.org/officeDocument/2006/relationships/image" Target="../media/image398.png"/><Relationship Id="rId19" Type="http://schemas.openxmlformats.org/officeDocument/2006/relationships/image" Target="../media/image407.png"/><Relationship Id="rId31" Type="http://schemas.openxmlformats.org/officeDocument/2006/relationships/image" Target="../media/image340.png"/><Relationship Id="rId4" Type="http://schemas.openxmlformats.org/officeDocument/2006/relationships/image" Target="../media/image299.png"/><Relationship Id="rId9" Type="http://schemas.openxmlformats.org/officeDocument/2006/relationships/image" Target="../media/image397.png"/><Relationship Id="rId14" Type="http://schemas.openxmlformats.org/officeDocument/2006/relationships/image" Target="../media/image402.png"/><Relationship Id="rId22" Type="http://schemas.openxmlformats.org/officeDocument/2006/relationships/image" Target="../media/image410.png"/><Relationship Id="rId27" Type="http://schemas.openxmlformats.org/officeDocument/2006/relationships/image" Target="../media/image415.png"/><Relationship Id="rId30" Type="http://schemas.openxmlformats.org/officeDocument/2006/relationships/image" Target="../media/image418.png"/><Relationship Id="rId35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3.png"/><Relationship Id="rId13" Type="http://schemas.openxmlformats.org/officeDocument/2006/relationships/image" Target="../media/image428.png"/><Relationship Id="rId18" Type="http://schemas.openxmlformats.org/officeDocument/2006/relationships/image" Target="../media/image432.png"/><Relationship Id="rId26" Type="http://schemas.openxmlformats.org/officeDocument/2006/relationships/image" Target="../media/image439.png"/><Relationship Id="rId3" Type="http://schemas.openxmlformats.org/officeDocument/2006/relationships/image" Target="../media/image298.png"/><Relationship Id="rId21" Type="http://schemas.openxmlformats.org/officeDocument/2006/relationships/image" Target="../media/image411.png"/><Relationship Id="rId34" Type="http://schemas.openxmlformats.org/officeDocument/2006/relationships/image" Target="../media/image446.png"/><Relationship Id="rId7" Type="http://schemas.openxmlformats.org/officeDocument/2006/relationships/image" Target="../media/image422.png"/><Relationship Id="rId12" Type="http://schemas.openxmlformats.org/officeDocument/2006/relationships/image" Target="../media/image427.png"/><Relationship Id="rId17" Type="http://schemas.openxmlformats.org/officeDocument/2006/relationships/image" Target="../media/image431.png"/><Relationship Id="rId25" Type="http://schemas.openxmlformats.org/officeDocument/2006/relationships/image" Target="../media/image438.png"/><Relationship Id="rId33" Type="http://schemas.openxmlformats.org/officeDocument/2006/relationships/image" Target="../media/image417.png"/><Relationship Id="rId38" Type="http://schemas.openxmlformats.org/officeDocument/2006/relationships/image" Target="../media/image71.png"/><Relationship Id="rId2" Type="http://schemas.openxmlformats.org/officeDocument/2006/relationships/image" Target="../media/image314.png"/><Relationship Id="rId16" Type="http://schemas.openxmlformats.org/officeDocument/2006/relationships/image" Target="../media/image430.png"/><Relationship Id="rId20" Type="http://schemas.openxmlformats.org/officeDocument/2006/relationships/image" Target="../media/image434.png"/><Relationship Id="rId29" Type="http://schemas.openxmlformats.org/officeDocument/2006/relationships/image" Target="../media/image4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1.png"/><Relationship Id="rId11" Type="http://schemas.openxmlformats.org/officeDocument/2006/relationships/image" Target="../media/image426.png"/><Relationship Id="rId24" Type="http://schemas.openxmlformats.org/officeDocument/2006/relationships/image" Target="../media/image437.png"/><Relationship Id="rId32" Type="http://schemas.openxmlformats.org/officeDocument/2006/relationships/image" Target="../media/image445.png"/><Relationship Id="rId37" Type="http://schemas.openxmlformats.org/officeDocument/2006/relationships/image" Target="../media/image341.jpg"/><Relationship Id="rId5" Type="http://schemas.openxmlformats.org/officeDocument/2006/relationships/image" Target="../media/image420.png"/><Relationship Id="rId15" Type="http://schemas.openxmlformats.org/officeDocument/2006/relationships/image" Target="../media/image429.png"/><Relationship Id="rId23" Type="http://schemas.openxmlformats.org/officeDocument/2006/relationships/image" Target="../media/image436.png"/><Relationship Id="rId28" Type="http://schemas.openxmlformats.org/officeDocument/2006/relationships/image" Target="../media/image441.png"/><Relationship Id="rId36" Type="http://schemas.openxmlformats.org/officeDocument/2006/relationships/image" Target="../media/image340.png"/><Relationship Id="rId10" Type="http://schemas.openxmlformats.org/officeDocument/2006/relationships/image" Target="../media/image425.png"/><Relationship Id="rId19" Type="http://schemas.openxmlformats.org/officeDocument/2006/relationships/image" Target="../media/image433.png"/><Relationship Id="rId31" Type="http://schemas.openxmlformats.org/officeDocument/2006/relationships/image" Target="../media/image444.png"/><Relationship Id="rId4" Type="http://schemas.openxmlformats.org/officeDocument/2006/relationships/image" Target="../media/image299.png"/><Relationship Id="rId9" Type="http://schemas.openxmlformats.org/officeDocument/2006/relationships/image" Target="../media/image424.png"/><Relationship Id="rId14" Type="http://schemas.openxmlformats.org/officeDocument/2006/relationships/image" Target="../media/image403.png"/><Relationship Id="rId22" Type="http://schemas.openxmlformats.org/officeDocument/2006/relationships/image" Target="../media/image435.png"/><Relationship Id="rId27" Type="http://schemas.openxmlformats.org/officeDocument/2006/relationships/image" Target="../media/image440.png"/><Relationship Id="rId30" Type="http://schemas.openxmlformats.org/officeDocument/2006/relationships/image" Target="../media/image443.png"/><Relationship Id="rId35" Type="http://schemas.openxmlformats.org/officeDocument/2006/relationships/image" Target="../media/image44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5.png"/><Relationship Id="rId13" Type="http://schemas.openxmlformats.org/officeDocument/2006/relationships/image" Target="../media/image454.png"/><Relationship Id="rId18" Type="http://schemas.openxmlformats.org/officeDocument/2006/relationships/image" Target="../media/image459.png"/><Relationship Id="rId3" Type="http://schemas.openxmlformats.org/officeDocument/2006/relationships/image" Target="../media/image340.png"/><Relationship Id="rId21" Type="http://schemas.openxmlformats.org/officeDocument/2006/relationships/image" Target="../media/image71.png"/><Relationship Id="rId7" Type="http://schemas.openxmlformats.org/officeDocument/2006/relationships/image" Target="../media/image449.png"/><Relationship Id="rId12" Type="http://schemas.openxmlformats.org/officeDocument/2006/relationships/image" Target="../media/image453.png"/><Relationship Id="rId17" Type="http://schemas.openxmlformats.org/officeDocument/2006/relationships/image" Target="../media/image458.png"/><Relationship Id="rId2" Type="http://schemas.openxmlformats.org/officeDocument/2006/relationships/image" Target="../media/image314.png"/><Relationship Id="rId16" Type="http://schemas.openxmlformats.org/officeDocument/2006/relationships/image" Target="../media/image457.png"/><Relationship Id="rId20" Type="http://schemas.openxmlformats.org/officeDocument/2006/relationships/image" Target="../media/image4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9.png"/><Relationship Id="rId11" Type="http://schemas.openxmlformats.org/officeDocument/2006/relationships/image" Target="../media/image452.png"/><Relationship Id="rId5" Type="http://schemas.openxmlformats.org/officeDocument/2006/relationships/image" Target="../media/image298.png"/><Relationship Id="rId15" Type="http://schemas.openxmlformats.org/officeDocument/2006/relationships/image" Target="../media/image456.png"/><Relationship Id="rId10" Type="http://schemas.openxmlformats.org/officeDocument/2006/relationships/image" Target="../media/image451.png"/><Relationship Id="rId19" Type="http://schemas.openxmlformats.org/officeDocument/2006/relationships/image" Target="../media/image445.png"/><Relationship Id="rId4" Type="http://schemas.openxmlformats.org/officeDocument/2006/relationships/image" Target="../media/image448.png"/><Relationship Id="rId9" Type="http://schemas.openxmlformats.org/officeDocument/2006/relationships/image" Target="../media/image450.png"/><Relationship Id="rId14" Type="http://schemas.openxmlformats.org/officeDocument/2006/relationships/image" Target="../media/image455.png"/><Relationship Id="rId22" Type="http://schemas.openxmlformats.org/officeDocument/2006/relationships/image" Target="../media/image378.jp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1.png"/><Relationship Id="rId18" Type="http://schemas.openxmlformats.org/officeDocument/2006/relationships/image" Target="../media/image476.png"/><Relationship Id="rId26" Type="http://schemas.openxmlformats.org/officeDocument/2006/relationships/image" Target="../media/image484.png"/><Relationship Id="rId39" Type="http://schemas.openxmlformats.org/officeDocument/2006/relationships/image" Target="../media/image497.png"/><Relationship Id="rId21" Type="http://schemas.openxmlformats.org/officeDocument/2006/relationships/image" Target="../media/image479.png"/><Relationship Id="rId34" Type="http://schemas.openxmlformats.org/officeDocument/2006/relationships/image" Target="../media/image492.png"/><Relationship Id="rId42" Type="http://schemas.openxmlformats.org/officeDocument/2006/relationships/image" Target="../media/image500.png"/><Relationship Id="rId47" Type="http://schemas.openxmlformats.org/officeDocument/2006/relationships/image" Target="../media/image505.png"/><Relationship Id="rId50" Type="http://schemas.openxmlformats.org/officeDocument/2006/relationships/image" Target="../media/image508.png"/><Relationship Id="rId55" Type="http://schemas.openxmlformats.org/officeDocument/2006/relationships/image" Target="../media/image513.png"/><Relationship Id="rId63" Type="http://schemas.openxmlformats.org/officeDocument/2006/relationships/image" Target="../media/image521.jpg"/><Relationship Id="rId7" Type="http://schemas.openxmlformats.org/officeDocument/2006/relationships/image" Target="../media/image465.png"/><Relationship Id="rId2" Type="http://schemas.openxmlformats.org/officeDocument/2006/relationships/image" Target="../media/image460.png"/><Relationship Id="rId16" Type="http://schemas.openxmlformats.org/officeDocument/2006/relationships/image" Target="../media/image474.jpg"/><Relationship Id="rId20" Type="http://schemas.openxmlformats.org/officeDocument/2006/relationships/image" Target="../media/image478.png"/><Relationship Id="rId29" Type="http://schemas.openxmlformats.org/officeDocument/2006/relationships/image" Target="../media/image487.png"/><Relationship Id="rId41" Type="http://schemas.openxmlformats.org/officeDocument/2006/relationships/image" Target="../media/image499.jpg"/><Relationship Id="rId54" Type="http://schemas.openxmlformats.org/officeDocument/2006/relationships/image" Target="../media/image512.png"/><Relationship Id="rId62" Type="http://schemas.openxmlformats.org/officeDocument/2006/relationships/image" Target="../media/image5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4.png"/><Relationship Id="rId11" Type="http://schemas.openxmlformats.org/officeDocument/2006/relationships/image" Target="../media/image469.png"/><Relationship Id="rId24" Type="http://schemas.openxmlformats.org/officeDocument/2006/relationships/image" Target="../media/image482.png"/><Relationship Id="rId32" Type="http://schemas.openxmlformats.org/officeDocument/2006/relationships/image" Target="../media/image490.png"/><Relationship Id="rId37" Type="http://schemas.openxmlformats.org/officeDocument/2006/relationships/image" Target="../media/image495.png"/><Relationship Id="rId40" Type="http://schemas.openxmlformats.org/officeDocument/2006/relationships/image" Target="../media/image498.png"/><Relationship Id="rId45" Type="http://schemas.openxmlformats.org/officeDocument/2006/relationships/image" Target="../media/image503.png"/><Relationship Id="rId53" Type="http://schemas.openxmlformats.org/officeDocument/2006/relationships/image" Target="../media/image511.png"/><Relationship Id="rId58" Type="http://schemas.openxmlformats.org/officeDocument/2006/relationships/image" Target="../media/image516.jpg"/><Relationship Id="rId5" Type="http://schemas.openxmlformats.org/officeDocument/2006/relationships/image" Target="../media/image463.png"/><Relationship Id="rId15" Type="http://schemas.openxmlformats.org/officeDocument/2006/relationships/image" Target="../media/image473.png"/><Relationship Id="rId23" Type="http://schemas.openxmlformats.org/officeDocument/2006/relationships/image" Target="../media/image481.png"/><Relationship Id="rId28" Type="http://schemas.openxmlformats.org/officeDocument/2006/relationships/image" Target="../media/image486.png"/><Relationship Id="rId36" Type="http://schemas.openxmlformats.org/officeDocument/2006/relationships/image" Target="../media/image494.png"/><Relationship Id="rId49" Type="http://schemas.openxmlformats.org/officeDocument/2006/relationships/image" Target="../media/image507.png"/><Relationship Id="rId57" Type="http://schemas.openxmlformats.org/officeDocument/2006/relationships/image" Target="../media/image515.png"/><Relationship Id="rId61" Type="http://schemas.openxmlformats.org/officeDocument/2006/relationships/image" Target="../media/image519.png"/><Relationship Id="rId10" Type="http://schemas.openxmlformats.org/officeDocument/2006/relationships/image" Target="../media/image468.jpg"/><Relationship Id="rId19" Type="http://schemas.openxmlformats.org/officeDocument/2006/relationships/image" Target="../media/image477.png"/><Relationship Id="rId31" Type="http://schemas.openxmlformats.org/officeDocument/2006/relationships/image" Target="../media/image489.png"/><Relationship Id="rId44" Type="http://schemas.openxmlformats.org/officeDocument/2006/relationships/image" Target="../media/image502.png"/><Relationship Id="rId52" Type="http://schemas.openxmlformats.org/officeDocument/2006/relationships/image" Target="../media/image510.png"/><Relationship Id="rId60" Type="http://schemas.openxmlformats.org/officeDocument/2006/relationships/image" Target="../media/image518.png"/><Relationship Id="rId4" Type="http://schemas.openxmlformats.org/officeDocument/2006/relationships/image" Target="../media/image462.png"/><Relationship Id="rId9" Type="http://schemas.openxmlformats.org/officeDocument/2006/relationships/image" Target="../media/image467.png"/><Relationship Id="rId14" Type="http://schemas.openxmlformats.org/officeDocument/2006/relationships/image" Target="../media/image472.png"/><Relationship Id="rId22" Type="http://schemas.openxmlformats.org/officeDocument/2006/relationships/image" Target="../media/image480.jpg"/><Relationship Id="rId27" Type="http://schemas.openxmlformats.org/officeDocument/2006/relationships/image" Target="../media/image485.png"/><Relationship Id="rId30" Type="http://schemas.openxmlformats.org/officeDocument/2006/relationships/image" Target="../media/image488.jpg"/><Relationship Id="rId35" Type="http://schemas.openxmlformats.org/officeDocument/2006/relationships/image" Target="../media/image493.png"/><Relationship Id="rId43" Type="http://schemas.openxmlformats.org/officeDocument/2006/relationships/image" Target="../media/image501.png"/><Relationship Id="rId48" Type="http://schemas.openxmlformats.org/officeDocument/2006/relationships/image" Target="../media/image506.png"/><Relationship Id="rId56" Type="http://schemas.openxmlformats.org/officeDocument/2006/relationships/image" Target="../media/image514.png"/><Relationship Id="rId8" Type="http://schemas.openxmlformats.org/officeDocument/2006/relationships/image" Target="../media/image466.png"/><Relationship Id="rId51" Type="http://schemas.openxmlformats.org/officeDocument/2006/relationships/image" Target="../media/image509.png"/><Relationship Id="rId3" Type="http://schemas.openxmlformats.org/officeDocument/2006/relationships/image" Target="../media/image461.png"/><Relationship Id="rId12" Type="http://schemas.openxmlformats.org/officeDocument/2006/relationships/image" Target="../media/image470.png"/><Relationship Id="rId17" Type="http://schemas.openxmlformats.org/officeDocument/2006/relationships/image" Target="../media/image475.png"/><Relationship Id="rId25" Type="http://schemas.openxmlformats.org/officeDocument/2006/relationships/image" Target="../media/image483.png"/><Relationship Id="rId33" Type="http://schemas.openxmlformats.org/officeDocument/2006/relationships/image" Target="../media/image491.png"/><Relationship Id="rId38" Type="http://schemas.openxmlformats.org/officeDocument/2006/relationships/image" Target="../media/image496.png"/><Relationship Id="rId46" Type="http://schemas.openxmlformats.org/officeDocument/2006/relationships/image" Target="../media/image504.png"/><Relationship Id="rId59" Type="http://schemas.openxmlformats.org/officeDocument/2006/relationships/image" Target="../media/image5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8.png"/><Relationship Id="rId3" Type="http://schemas.openxmlformats.org/officeDocument/2006/relationships/image" Target="../media/image523.png"/><Relationship Id="rId7" Type="http://schemas.openxmlformats.org/officeDocument/2006/relationships/image" Target="../media/image527.png"/><Relationship Id="rId2" Type="http://schemas.openxmlformats.org/officeDocument/2006/relationships/image" Target="../media/image5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6.png"/><Relationship Id="rId5" Type="http://schemas.openxmlformats.org/officeDocument/2006/relationships/image" Target="../media/image525.png"/><Relationship Id="rId4" Type="http://schemas.openxmlformats.org/officeDocument/2006/relationships/image" Target="../media/image524.png"/><Relationship Id="rId9" Type="http://schemas.openxmlformats.org/officeDocument/2006/relationships/image" Target="../media/image529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9" Type="http://schemas.openxmlformats.org/officeDocument/2006/relationships/image" Target="../media/image42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42" Type="http://schemas.openxmlformats.org/officeDocument/2006/relationships/image" Target="../media/image45.png"/><Relationship Id="rId47" Type="http://schemas.openxmlformats.org/officeDocument/2006/relationships/image" Target="../media/image50.png"/><Relationship Id="rId50" Type="http://schemas.openxmlformats.org/officeDocument/2006/relationships/image" Target="../media/image53.png"/><Relationship Id="rId55" Type="http://schemas.openxmlformats.org/officeDocument/2006/relationships/image" Target="../media/image58.png"/><Relationship Id="rId63" Type="http://schemas.openxmlformats.org/officeDocument/2006/relationships/image" Target="../media/image66.png"/><Relationship Id="rId68" Type="http://schemas.openxmlformats.org/officeDocument/2006/relationships/image" Target="../media/image71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png"/><Relationship Id="rId40" Type="http://schemas.openxmlformats.org/officeDocument/2006/relationships/image" Target="../media/image43.png"/><Relationship Id="rId45" Type="http://schemas.openxmlformats.org/officeDocument/2006/relationships/image" Target="../media/image48.png"/><Relationship Id="rId53" Type="http://schemas.openxmlformats.org/officeDocument/2006/relationships/image" Target="../media/image56.png"/><Relationship Id="rId58" Type="http://schemas.openxmlformats.org/officeDocument/2006/relationships/image" Target="../media/image61.png"/><Relationship Id="rId66" Type="http://schemas.openxmlformats.org/officeDocument/2006/relationships/image" Target="../media/image69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49" Type="http://schemas.openxmlformats.org/officeDocument/2006/relationships/image" Target="../media/image52.png"/><Relationship Id="rId57" Type="http://schemas.openxmlformats.org/officeDocument/2006/relationships/image" Target="../media/image60.png"/><Relationship Id="rId61" Type="http://schemas.openxmlformats.org/officeDocument/2006/relationships/image" Target="../media/image64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4" Type="http://schemas.openxmlformats.org/officeDocument/2006/relationships/image" Target="../media/image47.png"/><Relationship Id="rId52" Type="http://schemas.openxmlformats.org/officeDocument/2006/relationships/image" Target="../media/image55.png"/><Relationship Id="rId60" Type="http://schemas.openxmlformats.org/officeDocument/2006/relationships/image" Target="../media/image63.png"/><Relationship Id="rId65" Type="http://schemas.openxmlformats.org/officeDocument/2006/relationships/image" Target="../media/image6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Relationship Id="rId43" Type="http://schemas.openxmlformats.org/officeDocument/2006/relationships/image" Target="../media/image46.png"/><Relationship Id="rId48" Type="http://schemas.openxmlformats.org/officeDocument/2006/relationships/image" Target="../media/image51.png"/><Relationship Id="rId56" Type="http://schemas.openxmlformats.org/officeDocument/2006/relationships/image" Target="../media/image59.png"/><Relationship Id="rId64" Type="http://schemas.openxmlformats.org/officeDocument/2006/relationships/image" Target="../media/image67.png"/><Relationship Id="rId8" Type="http://schemas.openxmlformats.org/officeDocument/2006/relationships/image" Target="../media/image11.png"/><Relationship Id="rId51" Type="http://schemas.openxmlformats.org/officeDocument/2006/relationships/image" Target="../media/image54.png"/><Relationship Id="rId3" Type="http://schemas.openxmlformats.org/officeDocument/2006/relationships/image" Target="../media/image6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image" Target="../media/image41.png"/><Relationship Id="rId46" Type="http://schemas.openxmlformats.org/officeDocument/2006/relationships/image" Target="../media/image49.png"/><Relationship Id="rId59" Type="http://schemas.openxmlformats.org/officeDocument/2006/relationships/image" Target="../media/image62.png"/><Relationship Id="rId67" Type="http://schemas.openxmlformats.org/officeDocument/2006/relationships/image" Target="../media/image70.png"/><Relationship Id="rId20" Type="http://schemas.openxmlformats.org/officeDocument/2006/relationships/image" Target="../media/image23.png"/><Relationship Id="rId41" Type="http://schemas.openxmlformats.org/officeDocument/2006/relationships/image" Target="../media/image44.png"/><Relationship Id="rId54" Type="http://schemas.openxmlformats.org/officeDocument/2006/relationships/image" Target="../media/image57.png"/><Relationship Id="rId62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18" Type="http://schemas.openxmlformats.org/officeDocument/2006/relationships/image" Target="../media/image88.png"/><Relationship Id="rId3" Type="http://schemas.openxmlformats.org/officeDocument/2006/relationships/image" Target="../media/image73.png"/><Relationship Id="rId21" Type="http://schemas.openxmlformats.org/officeDocument/2006/relationships/image" Target="../media/image91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17" Type="http://schemas.openxmlformats.org/officeDocument/2006/relationships/image" Target="../media/image87.png"/><Relationship Id="rId2" Type="http://schemas.openxmlformats.org/officeDocument/2006/relationships/image" Target="../media/image72.png"/><Relationship Id="rId16" Type="http://schemas.openxmlformats.org/officeDocument/2006/relationships/image" Target="../media/image86.png"/><Relationship Id="rId20" Type="http://schemas.openxmlformats.org/officeDocument/2006/relationships/image" Target="../media/image9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5" Type="http://schemas.openxmlformats.org/officeDocument/2006/relationships/image" Target="../media/image85.png"/><Relationship Id="rId10" Type="http://schemas.openxmlformats.org/officeDocument/2006/relationships/image" Target="../media/image80.png"/><Relationship Id="rId19" Type="http://schemas.openxmlformats.org/officeDocument/2006/relationships/image" Target="../media/image89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Relationship Id="rId22" Type="http://schemas.openxmlformats.org/officeDocument/2006/relationships/image" Target="../media/image9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4.png"/><Relationship Id="rId18" Type="http://schemas.openxmlformats.org/officeDocument/2006/relationships/image" Target="../media/image109.png"/><Relationship Id="rId26" Type="http://schemas.openxmlformats.org/officeDocument/2006/relationships/image" Target="../media/image117.png"/><Relationship Id="rId3" Type="http://schemas.openxmlformats.org/officeDocument/2006/relationships/image" Target="../media/image94.png"/><Relationship Id="rId21" Type="http://schemas.openxmlformats.org/officeDocument/2006/relationships/image" Target="../media/image112.png"/><Relationship Id="rId34" Type="http://schemas.openxmlformats.org/officeDocument/2006/relationships/image" Target="../media/image125.png"/><Relationship Id="rId7" Type="http://schemas.openxmlformats.org/officeDocument/2006/relationships/image" Target="../media/image98.png"/><Relationship Id="rId12" Type="http://schemas.openxmlformats.org/officeDocument/2006/relationships/image" Target="../media/image103.png"/><Relationship Id="rId17" Type="http://schemas.openxmlformats.org/officeDocument/2006/relationships/image" Target="../media/image108.png"/><Relationship Id="rId25" Type="http://schemas.openxmlformats.org/officeDocument/2006/relationships/image" Target="../media/image116.png"/><Relationship Id="rId33" Type="http://schemas.openxmlformats.org/officeDocument/2006/relationships/image" Target="../media/image124.png"/><Relationship Id="rId2" Type="http://schemas.openxmlformats.org/officeDocument/2006/relationships/image" Target="../media/image93.png"/><Relationship Id="rId16" Type="http://schemas.openxmlformats.org/officeDocument/2006/relationships/image" Target="../media/image107.png"/><Relationship Id="rId20" Type="http://schemas.openxmlformats.org/officeDocument/2006/relationships/image" Target="../media/image111.png"/><Relationship Id="rId29" Type="http://schemas.openxmlformats.org/officeDocument/2006/relationships/image" Target="../media/image1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24" Type="http://schemas.openxmlformats.org/officeDocument/2006/relationships/image" Target="../media/image115.png"/><Relationship Id="rId32" Type="http://schemas.openxmlformats.org/officeDocument/2006/relationships/image" Target="../media/image123.png"/><Relationship Id="rId5" Type="http://schemas.openxmlformats.org/officeDocument/2006/relationships/image" Target="../media/image96.png"/><Relationship Id="rId15" Type="http://schemas.openxmlformats.org/officeDocument/2006/relationships/image" Target="../media/image106.png"/><Relationship Id="rId23" Type="http://schemas.openxmlformats.org/officeDocument/2006/relationships/image" Target="../media/image114.png"/><Relationship Id="rId28" Type="http://schemas.openxmlformats.org/officeDocument/2006/relationships/image" Target="../media/image119.png"/><Relationship Id="rId36" Type="http://schemas.openxmlformats.org/officeDocument/2006/relationships/image" Target="../media/image127.png"/><Relationship Id="rId10" Type="http://schemas.openxmlformats.org/officeDocument/2006/relationships/image" Target="../media/image101.png"/><Relationship Id="rId19" Type="http://schemas.openxmlformats.org/officeDocument/2006/relationships/image" Target="../media/image110.png"/><Relationship Id="rId31" Type="http://schemas.openxmlformats.org/officeDocument/2006/relationships/image" Target="../media/image122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Relationship Id="rId14" Type="http://schemas.openxmlformats.org/officeDocument/2006/relationships/image" Target="../media/image105.png"/><Relationship Id="rId22" Type="http://schemas.openxmlformats.org/officeDocument/2006/relationships/image" Target="../media/image113.png"/><Relationship Id="rId27" Type="http://schemas.openxmlformats.org/officeDocument/2006/relationships/image" Target="../media/image118.png"/><Relationship Id="rId30" Type="http://schemas.openxmlformats.org/officeDocument/2006/relationships/image" Target="../media/image121.png"/><Relationship Id="rId35" Type="http://schemas.openxmlformats.org/officeDocument/2006/relationships/image" Target="../media/image1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39.png"/><Relationship Id="rId18" Type="http://schemas.openxmlformats.org/officeDocument/2006/relationships/image" Target="../media/image144.png"/><Relationship Id="rId26" Type="http://schemas.openxmlformats.org/officeDocument/2006/relationships/image" Target="../media/image152.png"/><Relationship Id="rId3" Type="http://schemas.openxmlformats.org/officeDocument/2006/relationships/image" Target="../media/image129.png"/><Relationship Id="rId21" Type="http://schemas.openxmlformats.org/officeDocument/2006/relationships/image" Target="../media/image147.png"/><Relationship Id="rId34" Type="http://schemas.openxmlformats.org/officeDocument/2006/relationships/image" Target="../media/image160.png"/><Relationship Id="rId7" Type="http://schemas.openxmlformats.org/officeDocument/2006/relationships/image" Target="../media/image133.jpg"/><Relationship Id="rId12" Type="http://schemas.openxmlformats.org/officeDocument/2006/relationships/image" Target="../media/image138.png"/><Relationship Id="rId17" Type="http://schemas.openxmlformats.org/officeDocument/2006/relationships/image" Target="../media/image143.png"/><Relationship Id="rId25" Type="http://schemas.openxmlformats.org/officeDocument/2006/relationships/image" Target="../media/image151.png"/><Relationship Id="rId33" Type="http://schemas.openxmlformats.org/officeDocument/2006/relationships/image" Target="../media/image159.png"/><Relationship Id="rId2" Type="http://schemas.openxmlformats.org/officeDocument/2006/relationships/image" Target="../media/image128.png"/><Relationship Id="rId16" Type="http://schemas.openxmlformats.org/officeDocument/2006/relationships/image" Target="../media/image142.png"/><Relationship Id="rId20" Type="http://schemas.openxmlformats.org/officeDocument/2006/relationships/image" Target="../media/image146.png"/><Relationship Id="rId29" Type="http://schemas.openxmlformats.org/officeDocument/2006/relationships/image" Target="../media/image15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2.png"/><Relationship Id="rId11" Type="http://schemas.openxmlformats.org/officeDocument/2006/relationships/image" Target="../media/image137.png"/><Relationship Id="rId24" Type="http://schemas.openxmlformats.org/officeDocument/2006/relationships/image" Target="../media/image150.png"/><Relationship Id="rId32" Type="http://schemas.openxmlformats.org/officeDocument/2006/relationships/image" Target="../media/image158.png"/><Relationship Id="rId5" Type="http://schemas.openxmlformats.org/officeDocument/2006/relationships/image" Target="../media/image131.png"/><Relationship Id="rId15" Type="http://schemas.openxmlformats.org/officeDocument/2006/relationships/image" Target="../media/image141.png"/><Relationship Id="rId23" Type="http://schemas.openxmlformats.org/officeDocument/2006/relationships/image" Target="../media/image149.png"/><Relationship Id="rId28" Type="http://schemas.openxmlformats.org/officeDocument/2006/relationships/image" Target="../media/image154.png"/><Relationship Id="rId36" Type="http://schemas.openxmlformats.org/officeDocument/2006/relationships/image" Target="../media/image162.png"/><Relationship Id="rId10" Type="http://schemas.openxmlformats.org/officeDocument/2006/relationships/image" Target="../media/image136.png"/><Relationship Id="rId19" Type="http://schemas.openxmlformats.org/officeDocument/2006/relationships/image" Target="../media/image145.png"/><Relationship Id="rId31" Type="http://schemas.openxmlformats.org/officeDocument/2006/relationships/image" Target="../media/image157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Relationship Id="rId14" Type="http://schemas.openxmlformats.org/officeDocument/2006/relationships/image" Target="../media/image140.png"/><Relationship Id="rId22" Type="http://schemas.openxmlformats.org/officeDocument/2006/relationships/image" Target="../media/image148.png"/><Relationship Id="rId27" Type="http://schemas.openxmlformats.org/officeDocument/2006/relationships/image" Target="../media/image153.png"/><Relationship Id="rId30" Type="http://schemas.openxmlformats.org/officeDocument/2006/relationships/image" Target="../media/image156.png"/><Relationship Id="rId35" Type="http://schemas.openxmlformats.org/officeDocument/2006/relationships/image" Target="../media/image161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87.png"/><Relationship Id="rId21" Type="http://schemas.openxmlformats.org/officeDocument/2006/relationships/image" Target="../media/image182.png"/><Relationship Id="rId42" Type="http://schemas.openxmlformats.org/officeDocument/2006/relationships/image" Target="../media/image203.png"/><Relationship Id="rId47" Type="http://schemas.openxmlformats.org/officeDocument/2006/relationships/image" Target="../media/image208.png"/><Relationship Id="rId63" Type="http://schemas.openxmlformats.org/officeDocument/2006/relationships/image" Target="../media/image224.png"/><Relationship Id="rId68" Type="http://schemas.openxmlformats.org/officeDocument/2006/relationships/image" Target="../media/image229.png"/><Relationship Id="rId84" Type="http://schemas.openxmlformats.org/officeDocument/2006/relationships/image" Target="../media/image245.png"/><Relationship Id="rId89" Type="http://schemas.openxmlformats.org/officeDocument/2006/relationships/image" Target="../media/image250.png"/><Relationship Id="rId7" Type="http://schemas.openxmlformats.org/officeDocument/2006/relationships/image" Target="../media/image168.png"/><Relationship Id="rId71" Type="http://schemas.openxmlformats.org/officeDocument/2006/relationships/image" Target="../media/image232.png"/><Relationship Id="rId92" Type="http://schemas.openxmlformats.org/officeDocument/2006/relationships/image" Target="../media/image253.png"/><Relationship Id="rId2" Type="http://schemas.openxmlformats.org/officeDocument/2006/relationships/image" Target="../media/image163.png"/><Relationship Id="rId16" Type="http://schemas.openxmlformats.org/officeDocument/2006/relationships/image" Target="../media/image177.png"/><Relationship Id="rId29" Type="http://schemas.openxmlformats.org/officeDocument/2006/relationships/image" Target="../media/image190.png"/><Relationship Id="rId11" Type="http://schemas.openxmlformats.org/officeDocument/2006/relationships/image" Target="../media/image172.png"/><Relationship Id="rId24" Type="http://schemas.openxmlformats.org/officeDocument/2006/relationships/image" Target="../media/image185.png"/><Relationship Id="rId32" Type="http://schemas.openxmlformats.org/officeDocument/2006/relationships/image" Target="../media/image193.png"/><Relationship Id="rId37" Type="http://schemas.openxmlformats.org/officeDocument/2006/relationships/image" Target="../media/image198.png"/><Relationship Id="rId40" Type="http://schemas.openxmlformats.org/officeDocument/2006/relationships/image" Target="../media/image201.png"/><Relationship Id="rId45" Type="http://schemas.openxmlformats.org/officeDocument/2006/relationships/image" Target="../media/image206.png"/><Relationship Id="rId53" Type="http://schemas.openxmlformats.org/officeDocument/2006/relationships/image" Target="../media/image214.png"/><Relationship Id="rId58" Type="http://schemas.openxmlformats.org/officeDocument/2006/relationships/image" Target="../media/image219.png"/><Relationship Id="rId66" Type="http://schemas.openxmlformats.org/officeDocument/2006/relationships/image" Target="../media/image227.png"/><Relationship Id="rId74" Type="http://schemas.openxmlformats.org/officeDocument/2006/relationships/image" Target="../media/image235.png"/><Relationship Id="rId79" Type="http://schemas.openxmlformats.org/officeDocument/2006/relationships/image" Target="../media/image240.png"/><Relationship Id="rId87" Type="http://schemas.openxmlformats.org/officeDocument/2006/relationships/image" Target="../media/image248.png"/><Relationship Id="rId102" Type="http://schemas.openxmlformats.org/officeDocument/2006/relationships/image" Target="../media/image263.png"/><Relationship Id="rId5" Type="http://schemas.openxmlformats.org/officeDocument/2006/relationships/image" Target="../media/image166.png"/><Relationship Id="rId61" Type="http://schemas.openxmlformats.org/officeDocument/2006/relationships/image" Target="../media/image222.png"/><Relationship Id="rId82" Type="http://schemas.openxmlformats.org/officeDocument/2006/relationships/image" Target="../media/image243.png"/><Relationship Id="rId90" Type="http://schemas.openxmlformats.org/officeDocument/2006/relationships/image" Target="../media/image251.png"/><Relationship Id="rId95" Type="http://schemas.openxmlformats.org/officeDocument/2006/relationships/image" Target="../media/image256.png"/><Relationship Id="rId19" Type="http://schemas.openxmlformats.org/officeDocument/2006/relationships/image" Target="../media/image180.png"/><Relationship Id="rId14" Type="http://schemas.openxmlformats.org/officeDocument/2006/relationships/image" Target="../media/image175.png"/><Relationship Id="rId22" Type="http://schemas.openxmlformats.org/officeDocument/2006/relationships/image" Target="../media/image183.png"/><Relationship Id="rId27" Type="http://schemas.openxmlformats.org/officeDocument/2006/relationships/image" Target="../media/image188.png"/><Relationship Id="rId30" Type="http://schemas.openxmlformats.org/officeDocument/2006/relationships/image" Target="../media/image191.png"/><Relationship Id="rId35" Type="http://schemas.openxmlformats.org/officeDocument/2006/relationships/image" Target="../media/image196.png"/><Relationship Id="rId43" Type="http://schemas.openxmlformats.org/officeDocument/2006/relationships/image" Target="../media/image204.png"/><Relationship Id="rId48" Type="http://schemas.openxmlformats.org/officeDocument/2006/relationships/image" Target="../media/image209.png"/><Relationship Id="rId56" Type="http://schemas.openxmlformats.org/officeDocument/2006/relationships/image" Target="../media/image217.png"/><Relationship Id="rId64" Type="http://schemas.openxmlformats.org/officeDocument/2006/relationships/image" Target="../media/image225.png"/><Relationship Id="rId69" Type="http://schemas.openxmlformats.org/officeDocument/2006/relationships/image" Target="../media/image230.png"/><Relationship Id="rId77" Type="http://schemas.openxmlformats.org/officeDocument/2006/relationships/image" Target="../media/image238.png"/><Relationship Id="rId100" Type="http://schemas.openxmlformats.org/officeDocument/2006/relationships/image" Target="../media/image261.png"/><Relationship Id="rId105" Type="http://schemas.openxmlformats.org/officeDocument/2006/relationships/image" Target="../media/image266.png"/><Relationship Id="rId8" Type="http://schemas.openxmlformats.org/officeDocument/2006/relationships/image" Target="../media/image169.png"/><Relationship Id="rId51" Type="http://schemas.openxmlformats.org/officeDocument/2006/relationships/image" Target="../media/image212.png"/><Relationship Id="rId72" Type="http://schemas.openxmlformats.org/officeDocument/2006/relationships/image" Target="../media/image233.png"/><Relationship Id="rId80" Type="http://schemas.openxmlformats.org/officeDocument/2006/relationships/image" Target="../media/image241.png"/><Relationship Id="rId85" Type="http://schemas.openxmlformats.org/officeDocument/2006/relationships/image" Target="../media/image246.png"/><Relationship Id="rId93" Type="http://schemas.openxmlformats.org/officeDocument/2006/relationships/image" Target="../media/image254.png"/><Relationship Id="rId98" Type="http://schemas.openxmlformats.org/officeDocument/2006/relationships/image" Target="../media/image259.png"/><Relationship Id="rId3" Type="http://schemas.openxmlformats.org/officeDocument/2006/relationships/image" Target="../media/image164.png"/><Relationship Id="rId12" Type="http://schemas.openxmlformats.org/officeDocument/2006/relationships/image" Target="../media/image173.png"/><Relationship Id="rId17" Type="http://schemas.openxmlformats.org/officeDocument/2006/relationships/image" Target="../media/image178.png"/><Relationship Id="rId25" Type="http://schemas.openxmlformats.org/officeDocument/2006/relationships/image" Target="../media/image186.png"/><Relationship Id="rId33" Type="http://schemas.openxmlformats.org/officeDocument/2006/relationships/image" Target="../media/image194.png"/><Relationship Id="rId38" Type="http://schemas.openxmlformats.org/officeDocument/2006/relationships/image" Target="../media/image199.png"/><Relationship Id="rId46" Type="http://schemas.openxmlformats.org/officeDocument/2006/relationships/image" Target="../media/image207.png"/><Relationship Id="rId59" Type="http://schemas.openxmlformats.org/officeDocument/2006/relationships/image" Target="../media/image220.png"/><Relationship Id="rId67" Type="http://schemas.openxmlformats.org/officeDocument/2006/relationships/image" Target="../media/image228.png"/><Relationship Id="rId103" Type="http://schemas.openxmlformats.org/officeDocument/2006/relationships/image" Target="../media/image264.png"/><Relationship Id="rId20" Type="http://schemas.openxmlformats.org/officeDocument/2006/relationships/image" Target="../media/image181.png"/><Relationship Id="rId41" Type="http://schemas.openxmlformats.org/officeDocument/2006/relationships/image" Target="../media/image202.png"/><Relationship Id="rId54" Type="http://schemas.openxmlformats.org/officeDocument/2006/relationships/image" Target="../media/image215.png"/><Relationship Id="rId62" Type="http://schemas.openxmlformats.org/officeDocument/2006/relationships/image" Target="../media/image223.png"/><Relationship Id="rId70" Type="http://schemas.openxmlformats.org/officeDocument/2006/relationships/image" Target="../media/image231.png"/><Relationship Id="rId75" Type="http://schemas.openxmlformats.org/officeDocument/2006/relationships/image" Target="../media/image236.png"/><Relationship Id="rId83" Type="http://schemas.openxmlformats.org/officeDocument/2006/relationships/image" Target="../media/image244.png"/><Relationship Id="rId88" Type="http://schemas.openxmlformats.org/officeDocument/2006/relationships/image" Target="../media/image249.png"/><Relationship Id="rId91" Type="http://schemas.openxmlformats.org/officeDocument/2006/relationships/image" Target="../media/image252.png"/><Relationship Id="rId96" Type="http://schemas.openxmlformats.org/officeDocument/2006/relationships/image" Target="../media/image25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7.png"/><Relationship Id="rId15" Type="http://schemas.openxmlformats.org/officeDocument/2006/relationships/image" Target="../media/image176.png"/><Relationship Id="rId23" Type="http://schemas.openxmlformats.org/officeDocument/2006/relationships/image" Target="../media/image184.png"/><Relationship Id="rId28" Type="http://schemas.openxmlformats.org/officeDocument/2006/relationships/image" Target="../media/image189.png"/><Relationship Id="rId36" Type="http://schemas.openxmlformats.org/officeDocument/2006/relationships/image" Target="../media/image197.png"/><Relationship Id="rId49" Type="http://schemas.openxmlformats.org/officeDocument/2006/relationships/image" Target="../media/image210.png"/><Relationship Id="rId57" Type="http://schemas.openxmlformats.org/officeDocument/2006/relationships/image" Target="../media/image218.png"/><Relationship Id="rId106" Type="http://schemas.openxmlformats.org/officeDocument/2006/relationships/image" Target="../media/image267.png"/><Relationship Id="rId10" Type="http://schemas.openxmlformats.org/officeDocument/2006/relationships/image" Target="../media/image171.png"/><Relationship Id="rId31" Type="http://schemas.openxmlformats.org/officeDocument/2006/relationships/image" Target="../media/image192.png"/><Relationship Id="rId44" Type="http://schemas.openxmlformats.org/officeDocument/2006/relationships/image" Target="../media/image205.png"/><Relationship Id="rId52" Type="http://schemas.openxmlformats.org/officeDocument/2006/relationships/image" Target="../media/image213.png"/><Relationship Id="rId60" Type="http://schemas.openxmlformats.org/officeDocument/2006/relationships/image" Target="../media/image221.png"/><Relationship Id="rId65" Type="http://schemas.openxmlformats.org/officeDocument/2006/relationships/image" Target="../media/image226.png"/><Relationship Id="rId73" Type="http://schemas.openxmlformats.org/officeDocument/2006/relationships/image" Target="../media/image234.png"/><Relationship Id="rId78" Type="http://schemas.openxmlformats.org/officeDocument/2006/relationships/image" Target="../media/image239.png"/><Relationship Id="rId81" Type="http://schemas.openxmlformats.org/officeDocument/2006/relationships/image" Target="../media/image242.png"/><Relationship Id="rId86" Type="http://schemas.openxmlformats.org/officeDocument/2006/relationships/image" Target="../media/image247.png"/><Relationship Id="rId94" Type="http://schemas.openxmlformats.org/officeDocument/2006/relationships/image" Target="../media/image255.png"/><Relationship Id="rId99" Type="http://schemas.openxmlformats.org/officeDocument/2006/relationships/image" Target="../media/image260.png"/><Relationship Id="rId101" Type="http://schemas.openxmlformats.org/officeDocument/2006/relationships/image" Target="../media/image262.png"/><Relationship Id="rId4" Type="http://schemas.openxmlformats.org/officeDocument/2006/relationships/image" Target="../media/image165.png"/><Relationship Id="rId9" Type="http://schemas.openxmlformats.org/officeDocument/2006/relationships/image" Target="../media/image170.png"/><Relationship Id="rId13" Type="http://schemas.openxmlformats.org/officeDocument/2006/relationships/image" Target="../media/image174.png"/><Relationship Id="rId18" Type="http://schemas.openxmlformats.org/officeDocument/2006/relationships/image" Target="../media/image179.png"/><Relationship Id="rId39" Type="http://schemas.openxmlformats.org/officeDocument/2006/relationships/image" Target="../media/image200.png"/><Relationship Id="rId34" Type="http://schemas.openxmlformats.org/officeDocument/2006/relationships/image" Target="../media/image195.png"/><Relationship Id="rId50" Type="http://schemas.openxmlformats.org/officeDocument/2006/relationships/image" Target="../media/image211.png"/><Relationship Id="rId55" Type="http://schemas.openxmlformats.org/officeDocument/2006/relationships/image" Target="../media/image216.png"/><Relationship Id="rId76" Type="http://schemas.openxmlformats.org/officeDocument/2006/relationships/image" Target="../media/image237.png"/><Relationship Id="rId97" Type="http://schemas.openxmlformats.org/officeDocument/2006/relationships/image" Target="../media/image258.png"/><Relationship Id="rId104" Type="http://schemas.openxmlformats.org/officeDocument/2006/relationships/image" Target="../media/image26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4.png"/><Relationship Id="rId13" Type="http://schemas.openxmlformats.org/officeDocument/2006/relationships/image" Target="../media/image279.png"/><Relationship Id="rId18" Type="http://schemas.openxmlformats.org/officeDocument/2006/relationships/image" Target="../media/image284.png"/><Relationship Id="rId26" Type="http://schemas.openxmlformats.org/officeDocument/2006/relationships/image" Target="../media/image292.png"/><Relationship Id="rId3" Type="http://schemas.openxmlformats.org/officeDocument/2006/relationships/image" Target="../media/image269.png"/><Relationship Id="rId21" Type="http://schemas.openxmlformats.org/officeDocument/2006/relationships/image" Target="../media/image287.png"/><Relationship Id="rId7" Type="http://schemas.openxmlformats.org/officeDocument/2006/relationships/image" Target="../media/image273.png"/><Relationship Id="rId12" Type="http://schemas.openxmlformats.org/officeDocument/2006/relationships/image" Target="../media/image278.png"/><Relationship Id="rId17" Type="http://schemas.openxmlformats.org/officeDocument/2006/relationships/image" Target="../media/image283.png"/><Relationship Id="rId25" Type="http://schemas.openxmlformats.org/officeDocument/2006/relationships/image" Target="../media/image291.png"/><Relationship Id="rId2" Type="http://schemas.openxmlformats.org/officeDocument/2006/relationships/image" Target="../media/image268.png"/><Relationship Id="rId16" Type="http://schemas.openxmlformats.org/officeDocument/2006/relationships/image" Target="../media/image282.png"/><Relationship Id="rId20" Type="http://schemas.openxmlformats.org/officeDocument/2006/relationships/image" Target="../media/image286.png"/><Relationship Id="rId29" Type="http://schemas.openxmlformats.org/officeDocument/2006/relationships/image" Target="../media/image29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2.png"/><Relationship Id="rId11" Type="http://schemas.openxmlformats.org/officeDocument/2006/relationships/image" Target="../media/image277.png"/><Relationship Id="rId24" Type="http://schemas.openxmlformats.org/officeDocument/2006/relationships/image" Target="../media/image290.png"/><Relationship Id="rId5" Type="http://schemas.openxmlformats.org/officeDocument/2006/relationships/image" Target="../media/image271.png"/><Relationship Id="rId15" Type="http://schemas.openxmlformats.org/officeDocument/2006/relationships/image" Target="../media/image281.png"/><Relationship Id="rId23" Type="http://schemas.openxmlformats.org/officeDocument/2006/relationships/image" Target="../media/image289.png"/><Relationship Id="rId28" Type="http://schemas.openxmlformats.org/officeDocument/2006/relationships/image" Target="../media/image294.png"/><Relationship Id="rId10" Type="http://schemas.openxmlformats.org/officeDocument/2006/relationships/image" Target="../media/image276.png"/><Relationship Id="rId19" Type="http://schemas.openxmlformats.org/officeDocument/2006/relationships/image" Target="../media/image285.png"/><Relationship Id="rId31" Type="http://schemas.openxmlformats.org/officeDocument/2006/relationships/image" Target="../media/image297.png"/><Relationship Id="rId4" Type="http://schemas.openxmlformats.org/officeDocument/2006/relationships/image" Target="../media/image270.png"/><Relationship Id="rId9" Type="http://schemas.openxmlformats.org/officeDocument/2006/relationships/image" Target="../media/image275.png"/><Relationship Id="rId14" Type="http://schemas.openxmlformats.org/officeDocument/2006/relationships/image" Target="../media/image280.png"/><Relationship Id="rId22" Type="http://schemas.openxmlformats.org/officeDocument/2006/relationships/image" Target="../media/image288.png"/><Relationship Id="rId27" Type="http://schemas.openxmlformats.org/officeDocument/2006/relationships/image" Target="../media/image293.png"/><Relationship Id="rId30" Type="http://schemas.openxmlformats.org/officeDocument/2006/relationships/image" Target="../media/image29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4.png"/><Relationship Id="rId13" Type="http://schemas.openxmlformats.org/officeDocument/2006/relationships/image" Target="../media/image309.png"/><Relationship Id="rId18" Type="http://schemas.openxmlformats.org/officeDocument/2006/relationships/image" Target="../media/image314.png"/><Relationship Id="rId3" Type="http://schemas.openxmlformats.org/officeDocument/2006/relationships/image" Target="../media/image299.png"/><Relationship Id="rId21" Type="http://schemas.openxmlformats.org/officeDocument/2006/relationships/image" Target="../media/image317.png"/><Relationship Id="rId7" Type="http://schemas.openxmlformats.org/officeDocument/2006/relationships/image" Target="../media/image303.png"/><Relationship Id="rId12" Type="http://schemas.openxmlformats.org/officeDocument/2006/relationships/image" Target="../media/image308.png"/><Relationship Id="rId17" Type="http://schemas.openxmlformats.org/officeDocument/2006/relationships/image" Target="../media/image313.jpg"/><Relationship Id="rId2" Type="http://schemas.openxmlformats.org/officeDocument/2006/relationships/image" Target="../media/image298.png"/><Relationship Id="rId16" Type="http://schemas.openxmlformats.org/officeDocument/2006/relationships/image" Target="../media/image312.png"/><Relationship Id="rId20" Type="http://schemas.openxmlformats.org/officeDocument/2006/relationships/image" Target="../media/image3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2.png"/><Relationship Id="rId11" Type="http://schemas.openxmlformats.org/officeDocument/2006/relationships/image" Target="../media/image307.png"/><Relationship Id="rId5" Type="http://schemas.openxmlformats.org/officeDocument/2006/relationships/image" Target="../media/image301.png"/><Relationship Id="rId15" Type="http://schemas.openxmlformats.org/officeDocument/2006/relationships/image" Target="../media/image311.png"/><Relationship Id="rId23" Type="http://schemas.openxmlformats.org/officeDocument/2006/relationships/image" Target="../media/image319.jpg"/><Relationship Id="rId10" Type="http://schemas.openxmlformats.org/officeDocument/2006/relationships/image" Target="../media/image306.png"/><Relationship Id="rId19" Type="http://schemas.openxmlformats.org/officeDocument/2006/relationships/image" Target="../media/image315.png"/><Relationship Id="rId4" Type="http://schemas.openxmlformats.org/officeDocument/2006/relationships/image" Target="../media/image300.png"/><Relationship Id="rId9" Type="http://schemas.openxmlformats.org/officeDocument/2006/relationships/image" Target="../media/image305.png"/><Relationship Id="rId14" Type="http://schemas.openxmlformats.org/officeDocument/2006/relationships/image" Target="../media/image310.png"/><Relationship Id="rId22" Type="http://schemas.openxmlformats.org/officeDocument/2006/relationships/image" Target="../media/image3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2.png"/><Relationship Id="rId13" Type="http://schemas.openxmlformats.org/officeDocument/2006/relationships/image" Target="../media/image327.png"/><Relationship Id="rId18" Type="http://schemas.openxmlformats.org/officeDocument/2006/relationships/image" Target="../media/image332.png"/><Relationship Id="rId26" Type="http://schemas.openxmlformats.org/officeDocument/2006/relationships/image" Target="../media/image339.jpg"/><Relationship Id="rId3" Type="http://schemas.openxmlformats.org/officeDocument/2006/relationships/image" Target="../media/image298.png"/><Relationship Id="rId21" Type="http://schemas.openxmlformats.org/officeDocument/2006/relationships/image" Target="../media/image335.png"/><Relationship Id="rId7" Type="http://schemas.openxmlformats.org/officeDocument/2006/relationships/image" Target="../media/image321.png"/><Relationship Id="rId12" Type="http://schemas.openxmlformats.org/officeDocument/2006/relationships/image" Target="../media/image326.png"/><Relationship Id="rId17" Type="http://schemas.openxmlformats.org/officeDocument/2006/relationships/image" Target="../media/image331.png"/><Relationship Id="rId25" Type="http://schemas.openxmlformats.org/officeDocument/2006/relationships/image" Target="../media/image338.jpg"/><Relationship Id="rId2" Type="http://schemas.openxmlformats.org/officeDocument/2006/relationships/image" Target="../media/image314.png"/><Relationship Id="rId16" Type="http://schemas.openxmlformats.org/officeDocument/2006/relationships/image" Target="../media/image330.png"/><Relationship Id="rId20" Type="http://schemas.openxmlformats.org/officeDocument/2006/relationships/image" Target="../media/image334.png"/><Relationship Id="rId29" Type="http://schemas.openxmlformats.org/officeDocument/2006/relationships/image" Target="../media/image3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5.png"/><Relationship Id="rId11" Type="http://schemas.openxmlformats.org/officeDocument/2006/relationships/image" Target="../media/image325.png"/><Relationship Id="rId24" Type="http://schemas.openxmlformats.org/officeDocument/2006/relationships/image" Target="../media/image312.png"/><Relationship Id="rId5" Type="http://schemas.openxmlformats.org/officeDocument/2006/relationships/image" Target="../media/image320.png"/><Relationship Id="rId15" Type="http://schemas.openxmlformats.org/officeDocument/2006/relationships/image" Target="../media/image329.png"/><Relationship Id="rId23" Type="http://schemas.openxmlformats.org/officeDocument/2006/relationships/image" Target="../media/image337.png"/><Relationship Id="rId28" Type="http://schemas.openxmlformats.org/officeDocument/2006/relationships/hyperlink" Target="mailto:sidra.akhtarghazi@abacus-global.com" TargetMode="External"/><Relationship Id="rId10" Type="http://schemas.openxmlformats.org/officeDocument/2006/relationships/image" Target="../media/image324.png"/><Relationship Id="rId19" Type="http://schemas.openxmlformats.org/officeDocument/2006/relationships/image" Target="../media/image333.png"/><Relationship Id="rId31" Type="http://schemas.openxmlformats.org/officeDocument/2006/relationships/image" Target="../media/image71.png"/><Relationship Id="rId4" Type="http://schemas.openxmlformats.org/officeDocument/2006/relationships/image" Target="../media/image299.png"/><Relationship Id="rId9" Type="http://schemas.openxmlformats.org/officeDocument/2006/relationships/image" Target="../media/image323.png"/><Relationship Id="rId14" Type="http://schemas.openxmlformats.org/officeDocument/2006/relationships/image" Target="../media/image328.png"/><Relationship Id="rId22" Type="http://schemas.openxmlformats.org/officeDocument/2006/relationships/image" Target="../media/image336.png"/><Relationship Id="rId27" Type="http://schemas.openxmlformats.org/officeDocument/2006/relationships/hyperlink" Target="mailto:asad.raza@abacus-global.com" TargetMode="External"/><Relationship Id="rId30" Type="http://schemas.openxmlformats.org/officeDocument/2006/relationships/image" Target="../media/image34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6628256"/>
            <a:ext cx="14630400" cy="1601470"/>
          </a:xfrm>
          <a:custGeom>
            <a:avLst/>
            <a:gdLst/>
            <a:ahLst/>
            <a:cxnLst/>
            <a:rect l="l" t="t" r="r" b="b"/>
            <a:pathLst>
              <a:path w="14630400" h="1601470">
                <a:moveTo>
                  <a:pt x="0" y="1601343"/>
                </a:moveTo>
                <a:lnTo>
                  <a:pt x="14630400" y="1601343"/>
                </a:lnTo>
                <a:lnTo>
                  <a:pt x="14630400" y="0"/>
                </a:lnTo>
                <a:lnTo>
                  <a:pt x="0" y="0"/>
                </a:lnTo>
                <a:lnTo>
                  <a:pt x="0" y="160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5244" y="6418969"/>
            <a:ext cx="14628703" cy="1828164"/>
          </a:xfrm>
          <a:custGeom>
            <a:avLst/>
            <a:gdLst/>
            <a:ahLst/>
            <a:cxnLst/>
            <a:rect l="l" t="t" r="r" b="b"/>
            <a:pathLst>
              <a:path w="14630400" h="1828165">
                <a:moveTo>
                  <a:pt x="0" y="1827657"/>
                </a:moveTo>
                <a:lnTo>
                  <a:pt x="14630400" y="1827657"/>
                </a:lnTo>
                <a:lnTo>
                  <a:pt x="14630400" y="0"/>
                </a:lnTo>
                <a:lnTo>
                  <a:pt x="0" y="0"/>
                </a:lnTo>
                <a:lnTo>
                  <a:pt x="0" y="1827657"/>
                </a:lnTo>
                <a:close/>
              </a:path>
            </a:pathLst>
          </a:custGeom>
          <a:solidFill>
            <a:srgbClr val="FFC000">
              <a:alpha val="749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D371D305-9588-46CE-B6C5-8E77B2564066}"/>
              </a:ext>
            </a:extLst>
          </p:cNvPr>
          <p:cNvSpPr/>
          <p:nvPr/>
        </p:nvSpPr>
        <p:spPr>
          <a:xfrm>
            <a:off x="-15243" y="0"/>
            <a:ext cx="14630400" cy="64397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E323E1A-6C82-4AFC-9201-68D4A9894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185" y="46172"/>
            <a:ext cx="14628703" cy="643466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328B361-50A9-487B-A653-B5FD78294D83}"/>
              </a:ext>
            </a:extLst>
          </p:cNvPr>
          <p:cNvSpPr txBox="1"/>
          <p:nvPr/>
        </p:nvSpPr>
        <p:spPr>
          <a:xfrm>
            <a:off x="5577844" y="716195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General Guide &amp; Instructions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B60650-7D25-4034-BFE1-AADE925FD432}"/>
              </a:ext>
            </a:extLst>
          </p:cNvPr>
          <p:cNvSpPr txBox="1"/>
          <p:nvPr/>
        </p:nvSpPr>
        <p:spPr>
          <a:xfrm>
            <a:off x="6019800" y="514019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Packages Group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72D4A2-061C-40E9-BA55-A5D9F42534E1}"/>
              </a:ext>
            </a:extLst>
          </p:cNvPr>
          <p:cNvSpPr txBox="1"/>
          <p:nvPr/>
        </p:nvSpPr>
        <p:spPr>
          <a:xfrm>
            <a:off x="3505200" y="4329506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Employee Engagement Survey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5559" y="259029"/>
            <a:ext cx="7959979" cy="489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7959" y="949452"/>
            <a:ext cx="731520" cy="3977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73175" y="949452"/>
            <a:ext cx="216407" cy="3977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81430" y="949452"/>
            <a:ext cx="344424" cy="3977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53641" y="949452"/>
            <a:ext cx="170687" cy="3977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7819" y="1279144"/>
            <a:ext cx="951230" cy="0"/>
          </a:xfrm>
          <a:custGeom>
            <a:avLst/>
            <a:gdLst/>
            <a:ahLst/>
            <a:cxnLst/>
            <a:rect l="l" t="t" r="r" b="b"/>
            <a:pathLst>
              <a:path w="951230">
                <a:moveTo>
                  <a:pt x="0" y="0"/>
                </a:moveTo>
                <a:lnTo>
                  <a:pt x="950976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7959" y="1360932"/>
            <a:ext cx="12240133" cy="3230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730860" y="1360932"/>
            <a:ext cx="447039" cy="3230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066140" y="1360932"/>
            <a:ext cx="361696" cy="3230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1007" y="1635201"/>
            <a:ext cx="12415139" cy="3233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907644" y="1635201"/>
            <a:ext cx="128016" cy="3233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4069" y="3375081"/>
            <a:ext cx="12662817" cy="37574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0029" y="3205162"/>
            <a:ext cx="13311505" cy="4352925"/>
          </a:xfrm>
          <a:custGeom>
            <a:avLst/>
            <a:gdLst/>
            <a:ahLst/>
            <a:cxnLst/>
            <a:rect l="l" t="t" r="r" b="b"/>
            <a:pathLst>
              <a:path w="13311505" h="4352925">
                <a:moveTo>
                  <a:pt x="0" y="4352925"/>
                </a:moveTo>
                <a:lnTo>
                  <a:pt x="13311251" y="4352925"/>
                </a:lnTo>
                <a:lnTo>
                  <a:pt x="13311251" y="0"/>
                </a:lnTo>
                <a:lnTo>
                  <a:pt x="0" y="0"/>
                </a:lnTo>
                <a:lnTo>
                  <a:pt x="0" y="4352925"/>
                </a:lnTo>
                <a:close/>
              </a:path>
            </a:pathLst>
          </a:custGeom>
          <a:ln w="28575">
            <a:solidFill>
              <a:srgbClr val="0348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48829" y="6812280"/>
            <a:ext cx="1482090" cy="365760"/>
          </a:xfrm>
          <a:custGeom>
            <a:avLst/>
            <a:gdLst/>
            <a:ahLst/>
            <a:cxnLst/>
            <a:rect l="l" t="t" r="r" b="b"/>
            <a:pathLst>
              <a:path w="1482090" h="365759">
                <a:moveTo>
                  <a:pt x="0" y="60960"/>
                </a:moveTo>
                <a:lnTo>
                  <a:pt x="4792" y="37236"/>
                </a:lnTo>
                <a:lnTo>
                  <a:pt x="17859" y="17859"/>
                </a:lnTo>
                <a:lnTo>
                  <a:pt x="37236" y="4792"/>
                </a:lnTo>
                <a:lnTo>
                  <a:pt x="60960" y="0"/>
                </a:lnTo>
                <a:lnTo>
                  <a:pt x="1420749" y="0"/>
                </a:lnTo>
                <a:lnTo>
                  <a:pt x="1444472" y="4792"/>
                </a:lnTo>
                <a:lnTo>
                  <a:pt x="1463849" y="17859"/>
                </a:lnTo>
                <a:lnTo>
                  <a:pt x="1476916" y="37236"/>
                </a:lnTo>
                <a:lnTo>
                  <a:pt x="1481709" y="60960"/>
                </a:lnTo>
                <a:lnTo>
                  <a:pt x="1481709" y="304800"/>
                </a:lnTo>
                <a:lnTo>
                  <a:pt x="1476916" y="328528"/>
                </a:lnTo>
                <a:lnTo>
                  <a:pt x="1463849" y="347905"/>
                </a:lnTo>
                <a:lnTo>
                  <a:pt x="1444472" y="360969"/>
                </a:lnTo>
                <a:lnTo>
                  <a:pt x="1420749" y="365760"/>
                </a:lnTo>
                <a:lnTo>
                  <a:pt x="60960" y="365760"/>
                </a:lnTo>
                <a:lnTo>
                  <a:pt x="37236" y="360969"/>
                </a:lnTo>
                <a:lnTo>
                  <a:pt x="17859" y="347905"/>
                </a:lnTo>
                <a:lnTo>
                  <a:pt x="4792" y="328528"/>
                </a:lnTo>
                <a:lnTo>
                  <a:pt x="0" y="304800"/>
                </a:lnTo>
                <a:lnTo>
                  <a:pt x="0" y="60960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9495" y="2057400"/>
            <a:ext cx="13322935" cy="1143000"/>
          </a:xfrm>
          <a:custGeom>
            <a:avLst/>
            <a:gdLst/>
            <a:ahLst/>
            <a:cxnLst/>
            <a:rect l="l" t="t" r="r" b="b"/>
            <a:pathLst>
              <a:path w="13322935" h="1143000">
                <a:moveTo>
                  <a:pt x="0" y="1143000"/>
                </a:moveTo>
                <a:lnTo>
                  <a:pt x="13322808" y="1143000"/>
                </a:lnTo>
                <a:lnTo>
                  <a:pt x="13322808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ln w="28575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62242" y="2217420"/>
            <a:ext cx="1866899" cy="8229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7854" y="3769080"/>
            <a:ext cx="3004185" cy="308610"/>
          </a:xfrm>
          <a:custGeom>
            <a:avLst/>
            <a:gdLst/>
            <a:ahLst/>
            <a:cxnLst/>
            <a:rect l="l" t="t" r="r" b="b"/>
            <a:pathLst>
              <a:path w="3004185" h="308610">
                <a:moveTo>
                  <a:pt x="0" y="308381"/>
                </a:moveTo>
                <a:lnTo>
                  <a:pt x="3003677" y="308381"/>
                </a:lnTo>
                <a:lnTo>
                  <a:pt x="3003677" y="0"/>
                </a:lnTo>
                <a:lnTo>
                  <a:pt x="0" y="0"/>
                </a:lnTo>
                <a:lnTo>
                  <a:pt x="0" y="308381"/>
                </a:lnTo>
                <a:close/>
              </a:path>
            </a:pathLst>
          </a:custGeom>
          <a:solidFill>
            <a:srgbClr val="033D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71519" y="3769080"/>
            <a:ext cx="9891395" cy="308610"/>
          </a:xfrm>
          <a:custGeom>
            <a:avLst/>
            <a:gdLst/>
            <a:ahLst/>
            <a:cxnLst/>
            <a:rect l="l" t="t" r="r" b="b"/>
            <a:pathLst>
              <a:path w="9891394" h="308610">
                <a:moveTo>
                  <a:pt x="0" y="308381"/>
                </a:moveTo>
                <a:lnTo>
                  <a:pt x="9891141" y="308381"/>
                </a:lnTo>
                <a:lnTo>
                  <a:pt x="9891141" y="0"/>
                </a:lnTo>
                <a:lnTo>
                  <a:pt x="0" y="0"/>
                </a:lnTo>
                <a:lnTo>
                  <a:pt x="0" y="308381"/>
                </a:lnTo>
                <a:close/>
              </a:path>
            </a:pathLst>
          </a:custGeom>
          <a:solidFill>
            <a:srgbClr val="033D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7854" y="4077538"/>
            <a:ext cx="3004185" cy="214629"/>
          </a:xfrm>
          <a:custGeom>
            <a:avLst/>
            <a:gdLst/>
            <a:ahLst/>
            <a:cxnLst/>
            <a:rect l="l" t="t" r="r" b="b"/>
            <a:pathLst>
              <a:path w="3004185" h="214629">
                <a:moveTo>
                  <a:pt x="0" y="214553"/>
                </a:moveTo>
                <a:lnTo>
                  <a:pt x="3003677" y="214553"/>
                </a:lnTo>
                <a:lnTo>
                  <a:pt x="3003677" y="0"/>
                </a:lnTo>
                <a:lnTo>
                  <a:pt x="0" y="0"/>
                </a:lnTo>
                <a:lnTo>
                  <a:pt x="0" y="2145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771519" y="4077538"/>
            <a:ext cx="9891395" cy="214629"/>
          </a:xfrm>
          <a:custGeom>
            <a:avLst/>
            <a:gdLst/>
            <a:ahLst/>
            <a:cxnLst/>
            <a:rect l="l" t="t" r="r" b="b"/>
            <a:pathLst>
              <a:path w="9891394" h="214629">
                <a:moveTo>
                  <a:pt x="0" y="214553"/>
                </a:moveTo>
                <a:lnTo>
                  <a:pt x="9891141" y="214553"/>
                </a:lnTo>
                <a:lnTo>
                  <a:pt x="9891141" y="0"/>
                </a:lnTo>
                <a:lnTo>
                  <a:pt x="0" y="0"/>
                </a:lnTo>
                <a:lnTo>
                  <a:pt x="0" y="2145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7854" y="4292041"/>
            <a:ext cx="3004185" cy="214629"/>
          </a:xfrm>
          <a:custGeom>
            <a:avLst/>
            <a:gdLst/>
            <a:ahLst/>
            <a:cxnLst/>
            <a:rect l="l" t="t" r="r" b="b"/>
            <a:pathLst>
              <a:path w="3004185" h="214629">
                <a:moveTo>
                  <a:pt x="0" y="214553"/>
                </a:moveTo>
                <a:lnTo>
                  <a:pt x="3003677" y="214553"/>
                </a:lnTo>
                <a:lnTo>
                  <a:pt x="3003677" y="0"/>
                </a:lnTo>
                <a:lnTo>
                  <a:pt x="0" y="0"/>
                </a:lnTo>
                <a:lnTo>
                  <a:pt x="0" y="2145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7854" y="4506671"/>
            <a:ext cx="3004185" cy="214629"/>
          </a:xfrm>
          <a:custGeom>
            <a:avLst/>
            <a:gdLst/>
            <a:ahLst/>
            <a:cxnLst/>
            <a:rect l="l" t="t" r="r" b="b"/>
            <a:pathLst>
              <a:path w="3004185" h="214629">
                <a:moveTo>
                  <a:pt x="0" y="214553"/>
                </a:moveTo>
                <a:lnTo>
                  <a:pt x="3003677" y="214553"/>
                </a:lnTo>
                <a:lnTo>
                  <a:pt x="3003677" y="0"/>
                </a:lnTo>
                <a:lnTo>
                  <a:pt x="0" y="0"/>
                </a:lnTo>
                <a:lnTo>
                  <a:pt x="0" y="2145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71519" y="4506671"/>
            <a:ext cx="9891395" cy="214629"/>
          </a:xfrm>
          <a:custGeom>
            <a:avLst/>
            <a:gdLst/>
            <a:ahLst/>
            <a:cxnLst/>
            <a:rect l="l" t="t" r="r" b="b"/>
            <a:pathLst>
              <a:path w="9891394" h="214629">
                <a:moveTo>
                  <a:pt x="0" y="214553"/>
                </a:moveTo>
                <a:lnTo>
                  <a:pt x="9891141" y="214553"/>
                </a:lnTo>
                <a:lnTo>
                  <a:pt x="9891141" y="0"/>
                </a:lnTo>
                <a:lnTo>
                  <a:pt x="0" y="0"/>
                </a:lnTo>
                <a:lnTo>
                  <a:pt x="0" y="2145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7854" y="4721174"/>
            <a:ext cx="3004185" cy="214629"/>
          </a:xfrm>
          <a:custGeom>
            <a:avLst/>
            <a:gdLst/>
            <a:ahLst/>
            <a:cxnLst/>
            <a:rect l="l" t="t" r="r" b="b"/>
            <a:pathLst>
              <a:path w="3004185" h="214629">
                <a:moveTo>
                  <a:pt x="0" y="214553"/>
                </a:moveTo>
                <a:lnTo>
                  <a:pt x="3003677" y="214553"/>
                </a:lnTo>
                <a:lnTo>
                  <a:pt x="3003677" y="0"/>
                </a:lnTo>
                <a:lnTo>
                  <a:pt x="0" y="0"/>
                </a:lnTo>
                <a:lnTo>
                  <a:pt x="0" y="2145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771519" y="4721174"/>
            <a:ext cx="9891395" cy="214629"/>
          </a:xfrm>
          <a:custGeom>
            <a:avLst/>
            <a:gdLst/>
            <a:ahLst/>
            <a:cxnLst/>
            <a:rect l="l" t="t" r="r" b="b"/>
            <a:pathLst>
              <a:path w="9891394" h="214629">
                <a:moveTo>
                  <a:pt x="0" y="214553"/>
                </a:moveTo>
                <a:lnTo>
                  <a:pt x="9891141" y="214553"/>
                </a:lnTo>
                <a:lnTo>
                  <a:pt x="9891141" y="0"/>
                </a:lnTo>
                <a:lnTo>
                  <a:pt x="0" y="0"/>
                </a:lnTo>
                <a:lnTo>
                  <a:pt x="0" y="2145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7854" y="4935677"/>
            <a:ext cx="3004185" cy="214629"/>
          </a:xfrm>
          <a:custGeom>
            <a:avLst/>
            <a:gdLst/>
            <a:ahLst/>
            <a:cxnLst/>
            <a:rect l="l" t="t" r="r" b="b"/>
            <a:pathLst>
              <a:path w="3004185" h="214629">
                <a:moveTo>
                  <a:pt x="0" y="214553"/>
                </a:moveTo>
                <a:lnTo>
                  <a:pt x="3003677" y="214553"/>
                </a:lnTo>
                <a:lnTo>
                  <a:pt x="3003677" y="0"/>
                </a:lnTo>
                <a:lnTo>
                  <a:pt x="0" y="0"/>
                </a:lnTo>
                <a:lnTo>
                  <a:pt x="0" y="2145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71519" y="4935677"/>
            <a:ext cx="9891395" cy="214629"/>
          </a:xfrm>
          <a:custGeom>
            <a:avLst/>
            <a:gdLst/>
            <a:ahLst/>
            <a:cxnLst/>
            <a:rect l="l" t="t" r="r" b="b"/>
            <a:pathLst>
              <a:path w="9891394" h="214629">
                <a:moveTo>
                  <a:pt x="0" y="214553"/>
                </a:moveTo>
                <a:lnTo>
                  <a:pt x="9891141" y="214553"/>
                </a:lnTo>
                <a:lnTo>
                  <a:pt x="9891141" y="0"/>
                </a:lnTo>
                <a:lnTo>
                  <a:pt x="0" y="0"/>
                </a:lnTo>
                <a:lnTo>
                  <a:pt x="0" y="2145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7854" y="5150307"/>
            <a:ext cx="3004185" cy="214629"/>
          </a:xfrm>
          <a:custGeom>
            <a:avLst/>
            <a:gdLst/>
            <a:ahLst/>
            <a:cxnLst/>
            <a:rect l="l" t="t" r="r" b="b"/>
            <a:pathLst>
              <a:path w="3004185" h="214629">
                <a:moveTo>
                  <a:pt x="0" y="214553"/>
                </a:moveTo>
                <a:lnTo>
                  <a:pt x="3003677" y="214553"/>
                </a:lnTo>
                <a:lnTo>
                  <a:pt x="3003677" y="0"/>
                </a:lnTo>
                <a:lnTo>
                  <a:pt x="0" y="0"/>
                </a:lnTo>
                <a:lnTo>
                  <a:pt x="0" y="2145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71519" y="5150307"/>
            <a:ext cx="9891395" cy="214629"/>
          </a:xfrm>
          <a:custGeom>
            <a:avLst/>
            <a:gdLst/>
            <a:ahLst/>
            <a:cxnLst/>
            <a:rect l="l" t="t" r="r" b="b"/>
            <a:pathLst>
              <a:path w="9891394" h="214629">
                <a:moveTo>
                  <a:pt x="0" y="214553"/>
                </a:moveTo>
                <a:lnTo>
                  <a:pt x="9891141" y="214553"/>
                </a:lnTo>
                <a:lnTo>
                  <a:pt x="9891141" y="0"/>
                </a:lnTo>
                <a:lnTo>
                  <a:pt x="0" y="0"/>
                </a:lnTo>
                <a:lnTo>
                  <a:pt x="0" y="2145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67854" y="5364810"/>
            <a:ext cx="3004185" cy="214629"/>
          </a:xfrm>
          <a:custGeom>
            <a:avLst/>
            <a:gdLst/>
            <a:ahLst/>
            <a:cxnLst/>
            <a:rect l="l" t="t" r="r" b="b"/>
            <a:pathLst>
              <a:path w="3004185" h="214629">
                <a:moveTo>
                  <a:pt x="0" y="214553"/>
                </a:moveTo>
                <a:lnTo>
                  <a:pt x="3003677" y="214553"/>
                </a:lnTo>
                <a:lnTo>
                  <a:pt x="3003677" y="0"/>
                </a:lnTo>
                <a:lnTo>
                  <a:pt x="0" y="0"/>
                </a:lnTo>
                <a:lnTo>
                  <a:pt x="0" y="2145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71519" y="5364810"/>
            <a:ext cx="9891395" cy="214629"/>
          </a:xfrm>
          <a:custGeom>
            <a:avLst/>
            <a:gdLst/>
            <a:ahLst/>
            <a:cxnLst/>
            <a:rect l="l" t="t" r="r" b="b"/>
            <a:pathLst>
              <a:path w="9891394" h="214629">
                <a:moveTo>
                  <a:pt x="0" y="214553"/>
                </a:moveTo>
                <a:lnTo>
                  <a:pt x="9891141" y="214553"/>
                </a:lnTo>
                <a:lnTo>
                  <a:pt x="9891141" y="0"/>
                </a:lnTo>
                <a:lnTo>
                  <a:pt x="0" y="0"/>
                </a:lnTo>
                <a:lnTo>
                  <a:pt x="0" y="2145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67854" y="5579440"/>
            <a:ext cx="3004185" cy="214629"/>
          </a:xfrm>
          <a:custGeom>
            <a:avLst/>
            <a:gdLst/>
            <a:ahLst/>
            <a:cxnLst/>
            <a:rect l="l" t="t" r="r" b="b"/>
            <a:pathLst>
              <a:path w="3004185" h="214629">
                <a:moveTo>
                  <a:pt x="0" y="214553"/>
                </a:moveTo>
                <a:lnTo>
                  <a:pt x="3003677" y="214553"/>
                </a:lnTo>
                <a:lnTo>
                  <a:pt x="3003677" y="0"/>
                </a:lnTo>
                <a:lnTo>
                  <a:pt x="0" y="0"/>
                </a:lnTo>
                <a:lnTo>
                  <a:pt x="0" y="2145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771519" y="5579440"/>
            <a:ext cx="9891395" cy="214629"/>
          </a:xfrm>
          <a:custGeom>
            <a:avLst/>
            <a:gdLst/>
            <a:ahLst/>
            <a:cxnLst/>
            <a:rect l="l" t="t" r="r" b="b"/>
            <a:pathLst>
              <a:path w="9891394" h="214629">
                <a:moveTo>
                  <a:pt x="0" y="214553"/>
                </a:moveTo>
                <a:lnTo>
                  <a:pt x="9891141" y="214553"/>
                </a:lnTo>
                <a:lnTo>
                  <a:pt x="9891141" y="0"/>
                </a:lnTo>
                <a:lnTo>
                  <a:pt x="0" y="0"/>
                </a:lnTo>
                <a:lnTo>
                  <a:pt x="0" y="2145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67854" y="5793943"/>
            <a:ext cx="3004185" cy="214629"/>
          </a:xfrm>
          <a:custGeom>
            <a:avLst/>
            <a:gdLst/>
            <a:ahLst/>
            <a:cxnLst/>
            <a:rect l="l" t="t" r="r" b="b"/>
            <a:pathLst>
              <a:path w="3004185" h="214629">
                <a:moveTo>
                  <a:pt x="0" y="214553"/>
                </a:moveTo>
                <a:lnTo>
                  <a:pt x="3003677" y="214553"/>
                </a:lnTo>
                <a:lnTo>
                  <a:pt x="3003677" y="0"/>
                </a:lnTo>
                <a:lnTo>
                  <a:pt x="0" y="0"/>
                </a:lnTo>
                <a:lnTo>
                  <a:pt x="0" y="2145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771519" y="5793943"/>
            <a:ext cx="9891395" cy="214629"/>
          </a:xfrm>
          <a:custGeom>
            <a:avLst/>
            <a:gdLst/>
            <a:ahLst/>
            <a:cxnLst/>
            <a:rect l="l" t="t" r="r" b="b"/>
            <a:pathLst>
              <a:path w="9891394" h="214629">
                <a:moveTo>
                  <a:pt x="0" y="214553"/>
                </a:moveTo>
                <a:lnTo>
                  <a:pt x="9891141" y="214553"/>
                </a:lnTo>
                <a:lnTo>
                  <a:pt x="9891141" y="0"/>
                </a:lnTo>
                <a:lnTo>
                  <a:pt x="0" y="0"/>
                </a:lnTo>
                <a:lnTo>
                  <a:pt x="0" y="2145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67854" y="6008573"/>
            <a:ext cx="3004185" cy="214629"/>
          </a:xfrm>
          <a:custGeom>
            <a:avLst/>
            <a:gdLst/>
            <a:ahLst/>
            <a:cxnLst/>
            <a:rect l="l" t="t" r="r" b="b"/>
            <a:pathLst>
              <a:path w="3004185" h="214629">
                <a:moveTo>
                  <a:pt x="0" y="214553"/>
                </a:moveTo>
                <a:lnTo>
                  <a:pt x="3003677" y="214553"/>
                </a:lnTo>
                <a:lnTo>
                  <a:pt x="3003677" y="0"/>
                </a:lnTo>
                <a:lnTo>
                  <a:pt x="0" y="0"/>
                </a:lnTo>
                <a:lnTo>
                  <a:pt x="0" y="2145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771519" y="6008573"/>
            <a:ext cx="9891395" cy="214629"/>
          </a:xfrm>
          <a:custGeom>
            <a:avLst/>
            <a:gdLst/>
            <a:ahLst/>
            <a:cxnLst/>
            <a:rect l="l" t="t" r="r" b="b"/>
            <a:pathLst>
              <a:path w="9891394" h="214629">
                <a:moveTo>
                  <a:pt x="0" y="214553"/>
                </a:moveTo>
                <a:lnTo>
                  <a:pt x="9891141" y="214553"/>
                </a:lnTo>
                <a:lnTo>
                  <a:pt x="9891141" y="0"/>
                </a:lnTo>
                <a:lnTo>
                  <a:pt x="0" y="0"/>
                </a:lnTo>
                <a:lnTo>
                  <a:pt x="0" y="2145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9" name="object 39"/>
          <p:cNvGraphicFramePr>
            <a:graphicFrameLocks noGrp="1"/>
          </p:cNvGraphicFramePr>
          <p:nvPr/>
        </p:nvGraphicFramePr>
        <p:xfrm>
          <a:off x="761504" y="3762755"/>
          <a:ext cx="12894310" cy="24491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03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0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7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9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9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9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9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9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46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9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46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9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39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0" name="object 40"/>
          <p:cNvSpPr/>
          <p:nvPr/>
        </p:nvSpPr>
        <p:spPr>
          <a:xfrm>
            <a:off x="1005839" y="3832605"/>
            <a:ext cx="1226959" cy="18287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009644" y="3832605"/>
            <a:ext cx="1078991" cy="18287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77544" y="4092828"/>
            <a:ext cx="861199" cy="19354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781297" y="4092828"/>
            <a:ext cx="5603621" cy="19354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324720" y="4092828"/>
            <a:ext cx="97535" cy="19354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373489" y="4092828"/>
            <a:ext cx="2517775" cy="19354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821414" y="4092828"/>
            <a:ext cx="1629791" cy="19354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77544" y="4315409"/>
            <a:ext cx="1147673" cy="19385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781297" y="4315409"/>
            <a:ext cx="1496695" cy="19385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77544" y="4529912"/>
            <a:ext cx="880110" cy="19385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781297" y="4529912"/>
            <a:ext cx="7634224" cy="19385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355069" y="4529912"/>
            <a:ext cx="199135" cy="19385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504421" y="4529912"/>
            <a:ext cx="398272" cy="19385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77544" y="4744846"/>
            <a:ext cx="380390" cy="19354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781297" y="4744846"/>
            <a:ext cx="2959354" cy="19354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77544" y="4959350"/>
            <a:ext cx="781392" cy="19354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781297" y="4959350"/>
            <a:ext cx="3388867" cy="19354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77544" y="5173979"/>
            <a:ext cx="1331214" cy="19354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781297" y="5173979"/>
            <a:ext cx="5949569" cy="19354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77544" y="5388609"/>
            <a:ext cx="831494" cy="19354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781297" y="5388609"/>
            <a:ext cx="5697855" cy="193548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77544" y="5603113"/>
            <a:ext cx="1443482" cy="19354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781297" y="5603113"/>
            <a:ext cx="7482205" cy="19354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1204193" y="5603113"/>
            <a:ext cx="199135" cy="19354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77544" y="5817742"/>
            <a:ext cx="434340" cy="193548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125016" y="5817742"/>
            <a:ext cx="106680" cy="19354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178356" y="5817742"/>
            <a:ext cx="805840" cy="19354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781297" y="5817742"/>
            <a:ext cx="4507738" cy="19354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77544" y="6032246"/>
            <a:ext cx="1364996" cy="193548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781297" y="6032246"/>
            <a:ext cx="2820034" cy="193548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2344400" y="2217420"/>
            <a:ext cx="1492630" cy="822960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38200" y="2359767"/>
            <a:ext cx="2225523" cy="604762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5559" y="259029"/>
            <a:ext cx="7959979" cy="489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28159" y="3609892"/>
            <a:ext cx="11979509" cy="391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62710" y="3404108"/>
            <a:ext cx="12259310" cy="4132579"/>
          </a:xfrm>
          <a:custGeom>
            <a:avLst/>
            <a:gdLst/>
            <a:ahLst/>
            <a:cxnLst/>
            <a:rect l="l" t="t" r="r" b="b"/>
            <a:pathLst>
              <a:path w="12259310" h="4132579">
                <a:moveTo>
                  <a:pt x="0" y="4132072"/>
                </a:moveTo>
                <a:lnTo>
                  <a:pt x="12259310" y="4132072"/>
                </a:lnTo>
                <a:lnTo>
                  <a:pt x="12259310" y="0"/>
                </a:lnTo>
                <a:lnTo>
                  <a:pt x="0" y="0"/>
                </a:lnTo>
                <a:lnTo>
                  <a:pt x="0" y="4132072"/>
                </a:lnTo>
                <a:close/>
              </a:path>
            </a:pathLst>
          </a:custGeom>
          <a:ln w="28575">
            <a:solidFill>
              <a:srgbClr val="033D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53311" y="2324061"/>
            <a:ext cx="12270105" cy="1094740"/>
          </a:xfrm>
          <a:custGeom>
            <a:avLst/>
            <a:gdLst/>
            <a:ahLst/>
            <a:cxnLst/>
            <a:rect l="l" t="t" r="r" b="b"/>
            <a:pathLst>
              <a:path w="12270105" h="1094739">
                <a:moveTo>
                  <a:pt x="0" y="1094270"/>
                </a:moveTo>
                <a:lnTo>
                  <a:pt x="12269978" y="1094270"/>
                </a:lnTo>
                <a:lnTo>
                  <a:pt x="12269978" y="0"/>
                </a:lnTo>
                <a:lnTo>
                  <a:pt x="0" y="0"/>
                </a:lnTo>
                <a:lnTo>
                  <a:pt x="0" y="10942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53311" y="2324061"/>
            <a:ext cx="12270105" cy="1094740"/>
          </a:xfrm>
          <a:custGeom>
            <a:avLst/>
            <a:gdLst/>
            <a:ahLst/>
            <a:cxnLst/>
            <a:rect l="l" t="t" r="r" b="b"/>
            <a:pathLst>
              <a:path w="12270105" h="1094739">
                <a:moveTo>
                  <a:pt x="0" y="1094270"/>
                </a:moveTo>
                <a:lnTo>
                  <a:pt x="12269978" y="1094270"/>
                </a:lnTo>
                <a:lnTo>
                  <a:pt x="12269978" y="0"/>
                </a:lnTo>
                <a:lnTo>
                  <a:pt x="0" y="0"/>
                </a:lnTo>
                <a:lnTo>
                  <a:pt x="0" y="1094270"/>
                </a:lnTo>
                <a:close/>
              </a:path>
            </a:pathLst>
          </a:custGeom>
          <a:ln w="28575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31431" y="2459761"/>
            <a:ext cx="1712341" cy="7878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51120" y="6774141"/>
            <a:ext cx="8456930" cy="292100"/>
          </a:xfrm>
          <a:custGeom>
            <a:avLst/>
            <a:gdLst/>
            <a:ahLst/>
            <a:cxnLst/>
            <a:rect l="l" t="t" r="r" b="b"/>
            <a:pathLst>
              <a:path w="8456930" h="292100">
                <a:moveTo>
                  <a:pt x="0" y="291807"/>
                </a:moveTo>
                <a:lnTo>
                  <a:pt x="8456676" y="291807"/>
                </a:lnTo>
                <a:lnTo>
                  <a:pt x="8456676" y="0"/>
                </a:lnTo>
                <a:lnTo>
                  <a:pt x="0" y="0"/>
                </a:lnTo>
                <a:lnTo>
                  <a:pt x="0" y="2918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01615" y="6774141"/>
            <a:ext cx="6089142" cy="3829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90080" y="7120661"/>
            <a:ext cx="1353693" cy="3592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90080" y="7120661"/>
            <a:ext cx="1358900" cy="350520"/>
          </a:xfrm>
          <a:custGeom>
            <a:avLst/>
            <a:gdLst/>
            <a:ahLst/>
            <a:cxnLst/>
            <a:rect l="l" t="t" r="r" b="b"/>
            <a:pathLst>
              <a:path w="1358900" h="350520">
                <a:moveTo>
                  <a:pt x="0" y="58369"/>
                </a:moveTo>
                <a:lnTo>
                  <a:pt x="4589" y="35650"/>
                </a:lnTo>
                <a:lnTo>
                  <a:pt x="17097" y="17097"/>
                </a:lnTo>
                <a:lnTo>
                  <a:pt x="35629" y="4587"/>
                </a:lnTo>
                <a:lnTo>
                  <a:pt x="58293" y="0"/>
                </a:lnTo>
                <a:lnTo>
                  <a:pt x="1300606" y="0"/>
                </a:lnTo>
                <a:lnTo>
                  <a:pt x="1323324" y="4587"/>
                </a:lnTo>
                <a:lnTo>
                  <a:pt x="1341850" y="17097"/>
                </a:lnTo>
                <a:lnTo>
                  <a:pt x="1354327" y="35650"/>
                </a:lnTo>
                <a:lnTo>
                  <a:pt x="1358900" y="58369"/>
                </a:lnTo>
                <a:lnTo>
                  <a:pt x="1358900" y="291807"/>
                </a:lnTo>
                <a:lnTo>
                  <a:pt x="1354327" y="314524"/>
                </a:lnTo>
                <a:lnTo>
                  <a:pt x="1341850" y="333073"/>
                </a:lnTo>
                <a:lnTo>
                  <a:pt x="1323324" y="345578"/>
                </a:lnTo>
                <a:lnTo>
                  <a:pt x="1300606" y="350164"/>
                </a:lnTo>
                <a:lnTo>
                  <a:pt x="58293" y="350164"/>
                </a:lnTo>
                <a:lnTo>
                  <a:pt x="35629" y="345578"/>
                </a:lnTo>
                <a:lnTo>
                  <a:pt x="17097" y="333073"/>
                </a:lnTo>
                <a:lnTo>
                  <a:pt x="4589" y="314524"/>
                </a:lnTo>
                <a:lnTo>
                  <a:pt x="0" y="291807"/>
                </a:lnTo>
                <a:lnTo>
                  <a:pt x="0" y="58369"/>
                </a:lnTo>
                <a:close/>
              </a:path>
            </a:pathLst>
          </a:custGeom>
          <a:ln w="2539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95029" y="7277506"/>
            <a:ext cx="1468120" cy="226695"/>
          </a:xfrm>
          <a:custGeom>
            <a:avLst/>
            <a:gdLst/>
            <a:ahLst/>
            <a:cxnLst/>
            <a:rect l="l" t="t" r="r" b="b"/>
            <a:pathLst>
              <a:path w="1468120" h="226695">
                <a:moveTo>
                  <a:pt x="0" y="226148"/>
                </a:moveTo>
                <a:lnTo>
                  <a:pt x="1467738" y="226148"/>
                </a:lnTo>
                <a:lnTo>
                  <a:pt x="1467738" y="0"/>
                </a:lnTo>
                <a:lnTo>
                  <a:pt x="0" y="0"/>
                </a:lnTo>
                <a:lnTo>
                  <a:pt x="0" y="2261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7959" y="949452"/>
            <a:ext cx="731520" cy="3977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73175" y="949452"/>
            <a:ext cx="216407" cy="3977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81430" y="949452"/>
            <a:ext cx="344424" cy="3977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53641" y="949452"/>
            <a:ext cx="170687" cy="3977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7819" y="1279144"/>
            <a:ext cx="951230" cy="0"/>
          </a:xfrm>
          <a:custGeom>
            <a:avLst/>
            <a:gdLst/>
            <a:ahLst/>
            <a:cxnLst/>
            <a:rect l="l" t="t" r="r" b="b"/>
            <a:pathLst>
              <a:path w="951230">
                <a:moveTo>
                  <a:pt x="0" y="0"/>
                </a:moveTo>
                <a:lnTo>
                  <a:pt x="950976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7959" y="1363980"/>
            <a:ext cx="701040" cy="33832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40231" y="1363980"/>
            <a:ext cx="8588641" cy="33832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717658" y="1363980"/>
            <a:ext cx="134111" cy="33832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889870" y="1417319"/>
            <a:ext cx="1836419" cy="24841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740006" y="1363980"/>
            <a:ext cx="268224" cy="33832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874118" y="1363980"/>
            <a:ext cx="1735582" cy="33832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7959" y="1651965"/>
            <a:ext cx="5464009" cy="33863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940805" y="1651965"/>
            <a:ext cx="134112" cy="33863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17590" y="1651965"/>
            <a:ext cx="1018032" cy="33863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027418" y="1651965"/>
            <a:ext cx="268224" cy="33863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161530" y="1651965"/>
            <a:ext cx="4538853" cy="33863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592179" y="1651965"/>
            <a:ext cx="268224" cy="33863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726291" y="1651965"/>
            <a:ext cx="1873249" cy="33863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87959" y="1940305"/>
            <a:ext cx="1716328" cy="33832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200401" y="1940305"/>
            <a:ext cx="134112" cy="33832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00200" y="2505938"/>
            <a:ext cx="2286000" cy="69547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963400" y="2442210"/>
            <a:ext cx="1492630" cy="82296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5559" y="259029"/>
            <a:ext cx="7959979" cy="489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7959" y="949452"/>
            <a:ext cx="731520" cy="3977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73175" y="949452"/>
            <a:ext cx="216407" cy="3977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81430" y="949452"/>
            <a:ext cx="344424" cy="3977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53641" y="949452"/>
            <a:ext cx="170687" cy="3977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7819" y="1279144"/>
            <a:ext cx="951230" cy="0"/>
          </a:xfrm>
          <a:custGeom>
            <a:avLst/>
            <a:gdLst/>
            <a:ahLst/>
            <a:cxnLst/>
            <a:rect l="l" t="t" r="r" b="b"/>
            <a:pathLst>
              <a:path w="951230">
                <a:moveTo>
                  <a:pt x="0" y="0"/>
                </a:moveTo>
                <a:lnTo>
                  <a:pt x="950976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7959" y="1365503"/>
            <a:ext cx="804672" cy="3718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42389" y="1365503"/>
            <a:ext cx="939291" cy="3718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35454" y="1365503"/>
            <a:ext cx="1964994" cy="3718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48328" y="1365503"/>
            <a:ext cx="634364" cy="3718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9640" y="1365503"/>
            <a:ext cx="234696" cy="3718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56988" y="1365503"/>
            <a:ext cx="438912" cy="3718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49596" y="1365503"/>
            <a:ext cx="1866391" cy="3718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75602" y="1365503"/>
            <a:ext cx="2013203" cy="37185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43467" y="1365503"/>
            <a:ext cx="641984" cy="37185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542398" y="1365503"/>
            <a:ext cx="1985009" cy="37185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487022" y="1365503"/>
            <a:ext cx="1214120" cy="37185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579984" y="1365503"/>
            <a:ext cx="1065580" cy="37185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7959" y="1680921"/>
            <a:ext cx="237743" cy="37216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6831" y="1680921"/>
            <a:ext cx="292608" cy="37216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3135" y="1680921"/>
            <a:ext cx="237744" cy="37216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42111" y="1680921"/>
            <a:ext cx="1471295" cy="37216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459482" y="1680921"/>
            <a:ext cx="347471" cy="37216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62757" y="1680921"/>
            <a:ext cx="1185329" cy="37216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99915" y="1680921"/>
            <a:ext cx="1198880" cy="37216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047488" y="1680921"/>
            <a:ext cx="562863" cy="37216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41264" y="1680921"/>
            <a:ext cx="237743" cy="37216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60135" y="1680921"/>
            <a:ext cx="438912" cy="37216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952997" y="1680921"/>
            <a:ext cx="237744" cy="37216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41973" y="1680921"/>
            <a:ext cx="1471295" cy="37216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559293" y="1680921"/>
            <a:ext cx="347472" cy="37216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862569" y="1680921"/>
            <a:ext cx="1185329" cy="37216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998331" y="1680921"/>
            <a:ext cx="874776" cy="37216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748139" y="1680921"/>
            <a:ext cx="146303" cy="37216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68552" y="3465601"/>
            <a:ext cx="12234672" cy="419747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54200" y="3451313"/>
            <a:ext cx="12263755" cy="4226560"/>
          </a:xfrm>
          <a:custGeom>
            <a:avLst/>
            <a:gdLst/>
            <a:ahLst/>
            <a:cxnLst/>
            <a:rect l="l" t="t" r="r" b="b"/>
            <a:pathLst>
              <a:path w="12263755" h="4226559">
                <a:moveTo>
                  <a:pt x="0" y="4226052"/>
                </a:moveTo>
                <a:lnTo>
                  <a:pt x="12263247" y="4226052"/>
                </a:lnTo>
                <a:lnTo>
                  <a:pt x="12263247" y="0"/>
                </a:lnTo>
                <a:lnTo>
                  <a:pt x="0" y="0"/>
                </a:lnTo>
                <a:lnTo>
                  <a:pt x="0" y="4226052"/>
                </a:lnTo>
                <a:close/>
              </a:path>
            </a:pathLst>
          </a:custGeom>
          <a:ln w="28575">
            <a:solidFill>
              <a:srgbClr val="0348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344167" y="2322576"/>
            <a:ext cx="12271375" cy="1143000"/>
          </a:xfrm>
          <a:custGeom>
            <a:avLst/>
            <a:gdLst/>
            <a:ahLst/>
            <a:cxnLst/>
            <a:rect l="l" t="t" r="r" b="b"/>
            <a:pathLst>
              <a:path w="12271375" h="1143000">
                <a:moveTo>
                  <a:pt x="0" y="1143000"/>
                </a:moveTo>
                <a:lnTo>
                  <a:pt x="12271247" y="1143000"/>
                </a:lnTo>
                <a:lnTo>
                  <a:pt x="12271247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344167" y="2322576"/>
            <a:ext cx="12271375" cy="1143000"/>
          </a:xfrm>
          <a:custGeom>
            <a:avLst/>
            <a:gdLst/>
            <a:ahLst/>
            <a:cxnLst/>
            <a:rect l="l" t="t" r="r" b="b"/>
            <a:pathLst>
              <a:path w="12271375" h="1143000">
                <a:moveTo>
                  <a:pt x="0" y="1143000"/>
                </a:moveTo>
                <a:lnTo>
                  <a:pt x="12271247" y="1143000"/>
                </a:lnTo>
                <a:lnTo>
                  <a:pt x="12271247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ln w="28575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628638" y="2462402"/>
            <a:ext cx="1712468" cy="82296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148071" y="6913626"/>
            <a:ext cx="8457565" cy="304800"/>
          </a:xfrm>
          <a:custGeom>
            <a:avLst/>
            <a:gdLst/>
            <a:ahLst/>
            <a:cxnLst/>
            <a:rect l="l" t="t" r="r" b="b"/>
            <a:pathLst>
              <a:path w="8457565" h="304800">
                <a:moveTo>
                  <a:pt x="0" y="304800"/>
                </a:moveTo>
                <a:lnTo>
                  <a:pt x="8457565" y="304800"/>
                </a:lnTo>
                <a:lnTo>
                  <a:pt x="845756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987285" y="7286256"/>
            <a:ext cx="1353820" cy="37529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987285" y="7237476"/>
            <a:ext cx="1359535" cy="365760"/>
          </a:xfrm>
          <a:custGeom>
            <a:avLst/>
            <a:gdLst/>
            <a:ahLst/>
            <a:cxnLst/>
            <a:rect l="l" t="t" r="r" b="b"/>
            <a:pathLst>
              <a:path w="1359534" h="365759">
                <a:moveTo>
                  <a:pt x="0" y="60960"/>
                </a:moveTo>
                <a:lnTo>
                  <a:pt x="4792" y="37231"/>
                </a:lnTo>
                <a:lnTo>
                  <a:pt x="17859" y="17854"/>
                </a:lnTo>
                <a:lnTo>
                  <a:pt x="37236" y="4790"/>
                </a:lnTo>
                <a:lnTo>
                  <a:pt x="60960" y="0"/>
                </a:lnTo>
                <a:lnTo>
                  <a:pt x="1298194" y="0"/>
                </a:lnTo>
                <a:lnTo>
                  <a:pt x="1321917" y="4790"/>
                </a:lnTo>
                <a:lnTo>
                  <a:pt x="1341294" y="17854"/>
                </a:lnTo>
                <a:lnTo>
                  <a:pt x="1354361" y="37231"/>
                </a:lnTo>
                <a:lnTo>
                  <a:pt x="1359154" y="60960"/>
                </a:lnTo>
                <a:lnTo>
                  <a:pt x="1359154" y="304800"/>
                </a:lnTo>
                <a:lnTo>
                  <a:pt x="1354361" y="328528"/>
                </a:lnTo>
                <a:lnTo>
                  <a:pt x="1341294" y="347905"/>
                </a:lnTo>
                <a:lnTo>
                  <a:pt x="1321917" y="360969"/>
                </a:lnTo>
                <a:lnTo>
                  <a:pt x="1298194" y="365760"/>
                </a:lnTo>
                <a:lnTo>
                  <a:pt x="60960" y="365760"/>
                </a:lnTo>
                <a:lnTo>
                  <a:pt x="37236" y="360969"/>
                </a:lnTo>
                <a:lnTo>
                  <a:pt x="17859" y="347905"/>
                </a:lnTo>
                <a:lnTo>
                  <a:pt x="4792" y="328528"/>
                </a:lnTo>
                <a:lnTo>
                  <a:pt x="0" y="304800"/>
                </a:lnTo>
                <a:lnTo>
                  <a:pt x="0" y="60960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992489" y="7378445"/>
            <a:ext cx="1468120" cy="236220"/>
          </a:xfrm>
          <a:custGeom>
            <a:avLst/>
            <a:gdLst/>
            <a:ahLst/>
            <a:cxnLst/>
            <a:rect l="l" t="t" r="r" b="b"/>
            <a:pathLst>
              <a:path w="1468120" h="236220">
                <a:moveTo>
                  <a:pt x="0" y="236219"/>
                </a:moveTo>
                <a:lnTo>
                  <a:pt x="1467866" y="236219"/>
                </a:lnTo>
                <a:lnTo>
                  <a:pt x="1467866" y="0"/>
                </a:lnTo>
                <a:lnTo>
                  <a:pt x="0" y="0"/>
                </a:lnTo>
                <a:lnTo>
                  <a:pt x="0" y="2362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798567" y="6913626"/>
            <a:ext cx="6185916" cy="32385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00200" y="2526131"/>
            <a:ext cx="2286000" cy="69547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963400" y="2462402"/>
            <a:ext cx="1492630" cy="82296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5559" y="259029"/>
            <a:ext cx="7959979" cy="489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7959" y="979932"/>
            <a:ext cx="731520" cy="3977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73175" y="979932"/>
            <a:ext cx="216407" cy="3977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81430" y="979932"/>
            <a:ext cx="386333" cy="3977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7819" y="1309624"/>
            <a:ext cx="951230" cy="0"/>
          </a:xfrm>
          <a:custGeom>
            <a:avLst/>
            <a:gdLst/>
            <a:ahLst/>
            <a:cxnLst/>
            <a:rect l="l" t="t" r="r" b="b"/>
            <a:pathLst>
              <a:path w="951230">
                <a:moveTo>
                  <a:pt x="0" y="0"/>
                </a:moveTo>
                <a:lnTo>
                  <a:pt x="950976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7959" y="1431036"/>
            <a:ext cx="773430" cy="3718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91158" y="1431036"/>
            <a:ext cx="678484" cy="3718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96770" y="1431036"/>
            <a:ext cx="253745" cy="3718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18343" y="1488947"/>
            <a:ext cx="3160569" cy="2849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18047" y="1488947"/>
            <a:ext cx="1751311" cy="2819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15681" y="1431036"/>
            <a:ext cx="556259" cy="3718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02421" y="1571244"/>
            <a:ext cx="1698364" cy="2026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059037" y="1488947"/>
            <a:ext cx="1336896" cy="2880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534267" y="1431036"/>
            <a:ext cx="641984" cy="37185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189841" y="1431036"/>
            <a:ext cx="737006" cy="37185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944220" y="1431036"/>
            <a:ext cx="687705" cy="37185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7959" y="1781505"/>
            <a:ext cx="1164145" cy="37216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22805" y="1781505"/>
            <a:ext cx="874776" cy="37216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47289" y="1781505"/>
            <a:ext cx="443484" cy="37216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16098" y="1781505"/>
            <a:ext cx="960120" cy="37216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09415" y="1781505"/>
            <a:ext cx="347472" cy="37216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12691" y="1781505"/>
            <a:ext cx="409193" cy="37216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57115" y="1781505"/>
            <a:ext cx="347472" cy="37216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60391" y="1781505"/>
            <a:ext cx="1062989" cy="37216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75376" y="1781505"/>
            <a:ext cx="641985" cy="37216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59321" y="1781505"/>
            <a:ext cx="1555432" cy="37216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55890" y="1781505"/>
            <a:ext cx="534416" cy="37216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229854" y="1781505"/>
            <a:ext cx="1078420" cy="37216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258934" y="1781505"/>
            <a:ext cx="358901" cy="37216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569831" y="1781505"/>
            <a:ext cx="1098994" cy="37216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622915" y="1781505"/>
            <a:ext cx="347472" cy="37216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926191" y="1781505"/>
            <a:ext cx="558800" cy="37216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418443" y="1781505"/>
            <a:ext cx="643890" cy="37216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06960" y="1781505"/>
            <a:ext cx="805433" cy="37216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697332" y="1781505"/>
            <a:ext cx="146303" cy="37216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62455" y="3486150"/>
            <a:ext cx="12271375" cy="3295650"/>
          </a:xfrm>
          <a:custGeom>
            <a:avLst/>
            <a:gdLst/>
            <a:ahLst/>
            <a:cxnLst/>
            <a:rect l="l" t="t" r="r" b="b"/>
            <a:pathLst>
              <a:path w="12271375" h="3295650">
                <a:moveTo>
                  <a:pt x="0" y="3295650"/>
                </a:moveTo>
                <a:lnTo>
                  <a:pt x="12271248" y="3295650"/>
                </a:lnTo>
                <a:lnTo>
                  <a:pt x="12271248" y="0"/>
                </a:lnTo>
                <a:lnTo>
                  <a:pt x="0" y="0"/>
                </a:lnTo>
                <a:lnTo>
                  <a:pt x="0" y="3295650"/>
                </a:lnTo>
                <a:close/>
              </a:path>
            </a:pathLst>
          </a:custGeom>
          <a:ln w="28575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728334" y="5918834"/>
            <a:ext cx="1482090" cy="365760"/>
          </a:xfrm>
          <a:custGeom>
            <a:avLst/>
            <a:gdLst/>
            <a:ahLst/>
            <a:cxnLst/>
            <a:rect l="l" t="t" r="r" b="b"/>
            <a:pathLst>
              <a:path w="1482090" h="365760">
                <a:moveTo>
                  <a:pt x="0" y="60959"/>
                </a:moveTo>
                <a:lnTo>
                  <a:pt x="4792" y="37236"/>
                </a:lnTo>
                <a:lnTo>
                  <a:pt x="17859" y="17859"/>
                </a:lnTo>
                <a:lnTo>
                  <a:pt x="37236" y="4792"/>
                </a:lnTo>
                <a:lnTo>
                  <a:pt x="60960" y="0"/>
                </a:lnTo>
                <a:lnTo>
                  <a:pt x="1420748" y="0"/>
                </a:lnTo>
                <a:lnTo>
                  <a:pt x="1444472" y="4792"/>
                </a:lnTo>
                <a:lnTo>
                  <a:pt x="1463849" y="17859"/>
                </a:lnTo>
                <a:lnTo>
                  <a:pt x="1476916" y="37236"/>
                </a:lnTo>
                <a:lnTo>
                  <a:pt x="1481709" y="60959"/>
                </a:lnTo>
                <a:lnTo>
                  <a:pt x="1481709" y="304800"/>
                </a:lnTo>
                <a:lnTo>
                  <a:pt x="1476916" y="328523"/>
                </a:lnTo>
                <a:lnTo>
                  <a:pt x="1463849" y="347900"/>
                </a:lnTo>
                <a:lnTo>
                  <a:pt x="1444472" y="360967"/>
                </a:lnTo>
                <a:lnTo>
                  <a:pt x="1420748" y="365759"/>
                </a:lnTo>
                <a:lnTo>
                  <a:pt x="60960" y="365759"/>
                </a:lnTo>
                <a:lnTo>
                  <a:pt x="37236" y="360967"/>
                </a:lnTo>
                <a:lnTo>
                  <a:pt x="17859" y="347900"/>
                </a:lnTo>
                <a:lnTo>
                  <a:pt x="4792" y="328523"/>
                </a:lnTo>
                <a:lnTo>
                  <a:pt x="0" y="304800"/>
                </a:lnTo>
                <a:lnTo>
                  <a:pt x="0" y="60959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954122" y="3829050"/>
            <a:ext cx="6903877" cy="160020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41167" y="5514975"/>
            <a:ext cx="6629400" cy="111442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469253" y="6010275"/>
            <a:ext cx="572135" cy="365760"/>
          </a:xfrm>
          <a:custGeom>
            <a:avLst/>
            <a:gdLst/>
            <a:ahLst/>
            <a:cxnLst/>
            <a:rect l="l" t="t" r="r" b="b"/>
            <a:pathLst>
              <a:path w="572134" h="365760">
                <a:moveTo>
                  <a:pt x="0" y="60960"/>
                </a:moveTo>
                <a:lnTo>
                  <a:pt x="4792" y="37236"/>
                </a:lnTo>
                <a:lnTo>
                  <a:pt x="17859" y="17859"/>
                </a:lnTo>
                <a:lnTo>
                  <a:pt x="37236" y="4792"/>
                </a:lnTo>
                <a:lnTo>
                  <a:pt x="60960" y="0"/>
                </a:lnTo>
                <a:lnTo>
                  <a:pt x="510667" y="0"/>
                </a:lnTo>
                <a:lnTo>
                  <a:pt x="534390" y="4792"/>
                </a:lnTo>
                <a:lnTo>
                  <a:pt x="553767" y="17859"/>
                </a:lnTo>
                <a:lnTo>
                  <a:pt x="566834" y="37236"/>
                </a:lnTo>
                <a:lnTo>
                  <a:pt x="571626" y="60960"/>
                </a:lnTo>
                <a:lnTo>
                  <a:pt x="571626" y="304800"/>
                </a:lnTo>
                <a:lnTo>
                  <a:pt x="566834" y="328523"/>
                </a:lnTo>
                <a:lnTo>
                  <a:pt x="553767" y="347900"/>
                </a:lnTo>
                <a:lnTo>
                  <a:pt x="534390" y="360967"/>
                </a:lnTo>
                <a:lnTo>
                  <a:pt x="510667" y="365760"/>
                </a:lnTo>
                <a:lnTo>
                  <a:pt x="60960" y="365760"/>
                </a:lnTo>
                <a:lnTo>
                  <a:pt x="37236" y="360967"/>
                </a:lnTo>
                <a:lnTo>
                  <a:pt x="17859" y="347900"/>
                </a:lnTo>
                <a:lnTo>
                  <a:pt x="4792" y="328523"/>
                </a:lnTo>
                <a:lnTo>
                  <a:pt x="0" y="304800"/>
                </a:lnTo>
                <a:lnTo>
                  <a:pt x="0" y="60960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362455" y="2343150"/>
            <a:ext cx="12271375" cy="1143000"/>
          </a:xfrm>
          <a:custGeom>
            <a:avLst/>
            <a:gdLst/>
            <a:ahLst/>
            <a:cxnLst/>
            <a:rect l="l" t="t" r="r" b="b"/>
            <a:pathLst>
              <a:path w="12271375" h="1143000">
                <a:moveTo>
                  <a:pt x="0" y="1143000"/>
                </a:moveTo>
                <a:lnTo>
                  <a:pt x="12271248" y="1143000"/>
                </a:lnTo>
                <a:lnTo>
                  <a:pt x="12271248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62455" y="2343150"/>
            <a:ext cx="12271375" cy="1143000"/>
          </a:xfrm>
          <a:custGeom>
            <a:avLst/>
            <a:gdLst/>
            <a:ahLst/>
            <a:cxnLst/>
            <a:rect l="l" t="t" r="r" b="b"/>
            <a:pathLst>
              <a:path w="12271375" h="1143000">
                <a:moveTo>
                  <a:pt x="0" y="1143000"/>
                </a:moveTo>
                <a:lnTo>
                  <a:pt x="12271248" y="1143000"/>
                </a:lnTo>
                <a:lnTo>
                  <a:pt x="12271248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ln w="28575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628638" y="2503170"/>
            <a:ext cx="1712468" cy="82296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00200" y="2566898"/>
            <a:ext cx="2286000" cy="69547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963400" y="2503170"/>
            <a:ext cx="1492630" cy="82296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5559" y="259029"/>
            <a:ext cx="7959979" cy="489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62455" y="2343150"/>
            <a:ext cx="12271375" cy="1143000"/>
          </a:xfrm>
          <a:custGeom>
            <a:avLst/>
            <a:gdLst/>
            <a:ahLst/>
            <a:cxnLst/>
            <a:rect l="l" t="t" r="r" b="b"/>
            <a:pathLst>
              <a:path w="12271375" h="1143000">
                <a:moveTo>
                  <a:pt x="0" y="1143000"/>
                </a:moveTo>
                <a:lnTo>
                  <a:pt x="12271248" y="1143000"/>
                </a:lnTo>
                <a:lnTo>
                  <a:pt x="12271248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ln w="28575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28638" y="2503170"/>
            <a:ext cx="1712468" cy="822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62455" y="3486150"/>
            <a:ext cx="12271375" cy="3295650"/>
          </a:xfrm>
          <a:custGeom>
            <a:avLst/>
            <a:gdLst/>
            <a:ahLst/>
            <a:cxnLst/>
            <a:rect l="l" t="t" r="r" b="b"/>
            <a:pathLst>
              <a:path w="12271375" h="3295650">
                <a:moveTo>
                  <a:pt x="0" y="3295650"/>
                </a:moveTo>
                <a:lnTo>
                  <a:pt x="12271248" y="3295650"/>
                </a:lnTo>
                <a:lnTo>
                  <a:pt x="12271248" y="0"/>
                </a:lnTo>
                <a:lnTo>
                  <a:pt x="0" y="0"/>
                </a:lnTo>
                <a:lnTo>
                  <a:pt x="0" y="32956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62455" y="3486150"/>
            <a:ext cx="12271375" cy="3295650"/>
          </a:xfrm>
          <a:custGeom>
            <a:avLst/>
            <a:gdLst/>
            <a:ahLst/>
            <a:cxnLst/>
            <a:rect l="l" t="t" r="r" b="b"/>
            <a:pathLst>
              <a:path w="12271375" h="3295650">
                <a:moveTo>
                  <a:pt x="0" y="3295650"/>
                </a:moveTo>
                <a:lnTo>
                  <a:pt x="12271248" y="3295650"/>
                </a:lnTo>
                <a:lnTo>
                  <a:pt x="12271248" y="0"/>
                </a:lnTo>
                <a:lnTo>
                  <a:pt x="0" y="0"/>
                </a:lnTo>
                <a:lnTo>
                  <a:pt x="0" y="3295650"/>
                </a:lnTo>
                <a:close/>
              </a:path>
            </a:pathLst>
          </a:custGeom>
          <a:ln w="28575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88642" y="3518534"/>
            <a:ext cx="3023870" cy="1143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18996" y="3724275"/>
            <a:ext cx="2724785" cy="695325"/>
          </a:xfrm>
          <a:custGeom>
            <a:avLst/>
            <a:gdLst/>
            <a:ahLst/>
            <a:cxnLst/>
            <a:rect l="l" t="t" r="r" b="b"/>
            <a:pathLst>
              <a:path w="2724785" h="695325">
                <a:moveTo>
                  <a:pt x="0" y="115950"/>
                </a:moveTo>
                <a:lnTo>
                  <a:pt x="9096" y="70830"/>
                </a:lnTo>
                <a:lnTo>
                  <a:pt x="33908" y="33972"/>
                </a:lnTo>
                <a:lnTo>
                  <a:pt x="70723" y="9116"/>
                </a:lnTo>
                <a:lnTo>
                  <a:pt x="115823" y="0"/>
                </a:lnTo>
                <a:lnTo>
                  <a:pt x="2608453" y="0"/>
                </a:lnTo>
                <a:lnTo>
                  <a:pt x="2653573" y="9116"/>
                </a:lnTo>
                <a:lnTo>
                  <a:pt x="2690431" y="33972"/>
                </a:lnTo>
                <a:lnTo>
                  <a:pt x="2715287" y="70830"/>
                </a:lnTo>
                <a:lnTo>
                  <a:pt x="2724404" y="115950"/>
                </a:lnTo>
                <a:lnTo>
                  <a:pt x="2724404" y="579374"/>
                </a:lnTo>
                <a:lnTo>
                  <a:pt x="2715287" y="624494"/>
                </a:lnTo>
                <a:lnTo>
                  <a:pt x="2690431" y="661352"/>
                </a:lnTo>
                <a:lnTo>
                  <a:pt x="2653573" y="686208"/>
                </a:lnTo>
                <a:lnTo>
                  <a:pt x="2608453" y="695325"/>
                </a:lnTo>
                <a:lnTo>
                  <a:pt x="115823" y="695325"/>
                </a:lnTo>
                <a:lnTo>
                  <a:pt x="70723" y="686208"/>
                </a:lnTo>
                <a:lnTo>
                  <a:pt x="33909" y="661352"/>
                </a:lnTo>
                <a:lnTo>
                  <a:pt x="9096" y="624494"/>
                </a:lnTo>
                <a:lnTo>
                  <a:pt x="0" y="579374"/>
                </a:lnTo>
                <a:lnTo>
                  <a:pt x="0" y="115950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7959" y="949452"/>
            <a:ext cx="731520" cy="3977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73175" y="949452"/>
            <a:ext cx="216407" cy="3977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81430" y="949452"/>
            <a:ext cx="344424" cy="3977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53641" y="949452"/>
            <a:ext cx="170687" cy="3977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7819" y="1279144"/>
            <a:ext cx="951230" cy="0"/>
          </a:xfrm>
          <a:custGeom>
            <a:avLst/>
            <a:gdLst/>
            <a:ahLst/>
            <a:cxnLst/>
            <a:rect l="l" t="t" r="r" b="b"/>
            <a:pathLst>
              <a:path w="951230">
                <a:moveTo>
                  <a:pt x="0" y="0"/>
                </a:moveTo>
                <a:lnTo>
                  <a:pt x="950976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7959" y="1365503"/>
            <a:ext cx="613664" cy="3718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19835" y="1365503"/>
            <a:ext cx="799185" cy="3718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55977" y="1365503"/>
            <a:ext cx="807212" cy="3718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19501" y="1365503"/>
            <a:ext cx="596264" cy="3718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68395" y="1365503"/>
            <a:ext cx="1510931" cy="3718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22291" y="1365503"/>
            <a:ext cx="556767" cy="37185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13020" y="1365503"/>
            <a:ext cx="1148079" cy="37185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95314" y="1365503"/>
            <a:ext cx="638174" cy="37185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75957" y="1365503"/>
            <a:ext cx="2626017" cy="37185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44279" y="1365503"/>
            <a:ext cx="475488" cy="37185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774046" y="1365503"/>
            <a:ext cx="805433" cy="37185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464418" y="1365503"/>
            <a:ext cx="146303" cy="37185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963400" y="2503170"/>
            <a:ext cx="1492630" cy="82296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00200" y="2645517"/>
            <a:ext cx="2225523" cy="60476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5559" y="259029"/>
            <a:ext cx="3592829" cy="489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4550" y="1799335"/>
            <a:ext cx="4321175" cy="1350645"/>
          </a:xfrm>
          <a:custGeom>
            <a:avLst/>
            <a:gdLst/>
            <a:ahLst/>
            <a:cxnLst/>
            <a:rect l="l" t="t" r="r" b="b"/>
            <a:pathLst>
              <a:path w="4321175" h="1350645">
                <a:moveTo>
                  <a:pt x="0" y="1350264"/>
                </a:moveTo>
                <a:lnTo>
                  <a:pt x="4320667" y="1350264"/>
                </a:lnTo>
                <a:lnTo>
                  <a:pt x="4320667" y="0"/>
                </a:lnTo>
                <a:lnTo>
                  <a:pt x="0" y="0"/>
                </a:lnTo>
                <a:lnTo>
                  <a:pt x="0" y="1350264"/>
                </a:lnTo>
                <a:close/>
              </a:path>
            </a:pathLst>
          </a:custGeom>
          <a:solidFill>
            <a:srgbClr val="CCCFD6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4550" y="1799335"/>
            <a:ext cx="4321175" cy="1350645"/>
          </a:xfrm>
          <a:custGeom>
            <a:avLst/>
            <a:gdLst/>
            <a:ahLst/>
            <a:cxnLst/>
            <a:rect l="l" t="t" r="r" b="b"/>
            <a:pathLst>
              <a:path w="4321175" h="1350645">
                <a:moveTo>
                  <a:pt x="0" y="1350264"/>
                </a:moveTo>
                <a:lnTo>
                  <a:pt x="4320667" y="1350264"/>
                </a:lnTo>
                <a:lnTo>
                  <a:pt x="4320667" y="0"/>
                </a:lnTo>
                <a:lnTo>
                  <a:pt x="0" y="0"/>
                </a:lnTo>
                <a:lnTo>
                  <a:pt x="0" y="1350264"/>
                </a:lnTo>
                <a:close/>
              </a:path>
            </a:pathLst>
          </a:custGeom>
          <a:ln w="9525">
            <a:solidFill>
              <a:srgbClr val="034E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59305" y="2059813"/>
            <a:ext cx="3395218" cy="291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59305" y="2321941"/>
            <a:ext cx="2177669" cy="2910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56329" y="2321941"/>
            <a:ext cx="240791" cy="2910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76726" y="2321941"/>
            <a:ext cx="158496" cy="2910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55973" y="2321941"/>
            <a:ext cx="276605" cy="2910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40378" y="2321941"/>
            <a:ext cx="883043" cy="2910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59305" y="2582545"/>
            <a:ext cx="916089" cy="2910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4527" y="1604391"/>
            <a:ext cx="945146" cy="141770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4527" y="1604391"/>
            <a:ext cx="945515" cy="1417955"/>
          </a:xfrm>
          <a:custGeom>
            <a:avLst/>
            <a:gdLst/>
            <a:ahLst/>
            <a:cxnLst/>
            <a:rect l="l" t="t" r="r" b="b"/>
            <a:pathLst>
              <a:path w="945515" h="1417955">
                <a:moveTo>
                  <a:pt x="0" y="1417701"/>
                </a:moveTo>
                <a:lnTo>
                  <a:pt x="945146" y="1417701"/>
                </a:lnTo>
                <a:lnTo>
                  <a:pt x="945146" y="0"/>
                </a:lnTo>
                <a:lnTo>
                  <a:pt x="0" y="0"/>
                </a:lnTo>
                <a:lnTo>
                  <a:pt x="0" y="1417701"/>
                </a:lnTo>
                <a:close/>
              </a:path>
            </a:pathLst>
          </a:custGeom>
          <a:ln w="25400">
            <a:solidFill>
              <a:srgbClr val="1B41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59146" y="1799335"/>
            <a:ext cx="4321175" cy="1350645"/>
          </a:xfrm>
          <a:custGeom>
            <a:avLst/>
            <a:gdLst/>
            <a:ahLst/>
            <a:cxnLst/>
            <a:rect l="l" t="t" r="r" b="b"/>
            <a:pathLst>
              <a:path w="4321175" h="1350645">
                <a:moveTo>
                  <a:pt x="0" y="1350264"/>
                </a:moveTo>
                <a:lnTo>
                  <a:pt x="4320667" y="1350264"/>
                </a:lnTo>
                <a:lnTo>
                  <a:pt x="4320667" y="0"/>
                </a:lnTo>
                <a:lnTo>
                  <a:pt x="0" y="0"/>
                </a:lnTo>
                <a:lnTo>
                  <a:pt x="0" y="1350264"/>
                </a:lnTo>
                <a:close/>
              </a:path>
            </a:pathLst>
          </a:custGeom>
          <a:solidFill>
            <a:srgbClr val="CCCFD6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59146" y="1799335"/>
            <a:ext cx="4321175" cy="1350645"/>
          </a:xfrm>
          <a:custGeom>
            <a:avLst/>
            <a:gdLst/>
            <a:ahLst/>
            <a:cxnLst/>
            <a:rect l="l" t="t" r="r" b="b"/>
            <a:pathLst>
              <a:path w="4321175" h="1350645">
                <a:moveTo>
                  <a:pt x="0" y="1350264"/>
                </a:moveTo>
                <a:lnTo>
                  <a:pt x="4320667" y="1350264"/>
                </a:lnTo>
                <a:lnTo>
                  <a:pt x="4320667" y="0"/>
                </a:lnTo>
                <a:lnTo>
                  <a:pt x="0" y="0"/>
                </a:lnTo>
                <a:lnTo>
                  <a:pt x="0" y="1350264"/>
                </a:lnTo>
                <a:close/>
              </a:path>
            </a:pathLst>
          </a:custGeom>
          <a:ln w="9525">
            <a:solidFill>
              <a:srgbClr val="034E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74308" y="2059813"/>
            <a:ext cx="2228722" cy="2910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14257" y="2059813"/>
            <a:ext cx="934720" cy="2910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74308" y="2321941"/>
            <a:ext cx="1944624" cy="2910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79561" y="2321941"/>
            <a:ext cx="813053" cy="2910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274308" y="2582545"/>
            <a:ext cx="834809" cy="29108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79186" y="1604391"/>
            <a:ext cx="945146" cy="141770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79186" y="1604391"/>
            <a:ext cx="945515" cy="1417955"/>
          </a:xfrm>
          <a:custGeom>
            <a:avLst/>
            <a:gdLst/>
            <a:ahLst/>
            <a:cxnLst/>
            <a:rect l="l" t="t" r="r" b="b"/>
            <a:pathLst>
              <a:path w="945514" h="1417955">
                <a:moveTo>
                  <a:pt x="0" y="1417701"/>
                </a:moveTo>
                <a:lnTo>
                  <a:pt x="945146" y="1417701"/>
                </a:lnTo>
                <a:lnTo>
                  <a:pt x="945146" y="0"/>
                </a:lnTo>
                <a:lnTo>
                  <a:pt x="0" y="0"/>
                </a:lnTo>
                <a:lnTo>
                  <a:pt x="0" y="1417701"/>
                </a:lnTo>
                <a:close/>
              </a:path>
            </a:pathLst>
          </a:custGeom>
          <a:ln w="25400">
            <a:solidFill>
              <a:srgbClr val="1B41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073767" y="1799335"/>
            <a:ext cx="4321175" cy="1350645"/>
          </a:xfrm>
          <a:custGeom>
            <a:avLst/>
            <a:gdLst/>
            <a:ahLst/>
            <a:cxnLst/>
            <a:rect l="l" t="t" r="r" b="b"/>
            <a:pathLst>
              <a:path w="4321175" h="1350645">
                <a:moveTo>
                  <a:pt x="0" y="1350264"/>
                </a:moveTo>
                <a:lnTo>
                  <a:pt x="4320667" y="1350264"/>
                </a:lnTo>
                <a:lnTo>
                  <a:pt x="4320667" y="0"/>
                </a:lnTo>
                <a:lnTo>
                  <a:pt x="0" y="0"/>
                </a:lnTo>
                <a:lnTo>
                  <a:pt x="0" y="1350264"/>
                </a:lnTo>
                <a:close/>
              </a:path>
            </a:pathLst>
          </a:custGeom>
          <a:solidFill>
            <a:srgbClr val="CCCFD6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073767" y="1799335"/>
            <a:ext cx="4321175" cy="1350645"/>
          </a:xfrm>
          <a:custGeom>
            <a:avLst/>
            <a:gdLst/>
            <a:ahLst/>
            <a:cxnLst/>
            <a:rect l="l" t="t" r="r" b="b"/>
            <a:pathLst>
              <a:path w="4321175" h="1350645">
                <a:moveTo>
                  <a:pt x="0" y="1350264"/>
                </a:moveTo>
                <a:lnTo>
                  <a:pt x="4320667" y="1350264"/>
                </a:lnTo>
                <a:lnTo>
                  <a:pt x="4320667" y="0"/>
                </a:lnTo>
                <a:lnTo>
                  <a:pt x="0" y="0"/>
                </a:lnTo>
                <a:lnTo>
                  <a:pt x="0" y="1350264"/>
                </a:lnTo>
                <a:close/>
              </a:path>
            </a:pathLst>
          </a:custGeom>
          <a:ln w="9525">
            <a:solidFill>
              <a:srgbClr val="034E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989564" y="1929129"/>
            <a:ext cx="3102737" cy="29108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989564" y="2191257"/>
            <a:ext cx="3465703" cy="29108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989564" y="2451861"/>
            <a:ext cx="712355" cy="29108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612880" y="2451861"/>
            <a:ext cx="2718816" cy="29108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989564" y="2713939"/>
            <a:ext cx="1071499" cy="29138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893807" y="1604391"/>
            <a:ext cx="945146" cy="141770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893807" y="1604391"/>
            <a:ext cx="945515" cy="1417955"/>
          </a:xfrm>
          <a:custGeom>
            <a:avLst/>
            <a:gdLst/>
            <a:ahLst/>
            <a:cxnLst/>
            <a:rect l="l" t="t" r="r" b="b"/>
            <a:pathLst>
              <a:path w="945515" h="1417955">
                <a:moveTo>
                  <a:pt x="0" y="1417701"/>
                </a:moveTo>
                <a:lnTo>
                  <a:pt x="945146" y="1417701"/>
                </a:lnTo>
                <a:lnTo>
                  <a:pt x="945146" y="0"/>
                </a:lnTo>
                <a:lnTo>
                  <a:pt x="0" y="0"/>
                </a:lnTo>
                <a:lnTo>
                  <a:pt x="0" y="1417701"/>
                </a:lnTo>
                <a:close/>
              </a:path>
            </a:pathLst>
          </a:custGeom>
          <a:ln w="25400">
            <a:solidFill>
              <a:srgbClr val="1B41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44550" y="3499103"/>
            <a:ext cx="4321175" cy="1350645"/>
          </a:xfrm>
          <a:custGeom>
            <a:avLst/>
            <a:gdLst/>
            <a:ahLst/>
            <a:cxnLst/>
            <a:rect l="l" t="t" r="r" b="b"/>
            <a:pathLst>
              <a:path w="4321175" h="1350645">
                <a:moveTo>
                  <a:pt x="0" y="1350264"/>
                </a:moveTo>
                <a:lnTo>
                  <a:pt x="4320667" y="1350264"/>
                </a:lnTo>
                <a:lnTo>
                  <a:pt x="4320667" y="0"/>
                </a:lnTo>
                <a:lnTo>
                  <a:pt x="0" y="0"/>
                </a:lnTo>
                <a:lnTo>
                  <a:pt x="0" y="1350264"/>
                </a:lnTo>
                <a:close/>
              </a:path>
            </a:pathLst>
          </a:custGeom>
          <a:solidFill>
            <a:srgbClr val="CCCFD6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44550" y="3499103"/>
            <a:ext cx="4321175" cy="1350645"/>
          </a:xfrm>
          <a:custGeom>
            <a:avLst/>
            <a:gdLst/>
            <a:ahLst/>
            <a:cxnLst/>
            <a:rect l="l" t="t" r="r" b="b"/>
            <a:pathLst>
              <a:path w="4321175" h="1350645">
                <a:moveTo>
                  <a:pt x="0" y="1350264"/>
                </a:moveTo>
                <a:lnTo>
                  <a:pt x="4320667" y="1350264"/>
                </a:lnTo>
                <a:lnTo>
                  <a:pt x="4320667" y="0"/>
                </a:lnTo>
                <a:lnTo>
                  <a:pt x="0" y="0"/>
                </a:lnTo>
                <a:lnTo>
                  <a:pt x="0" y="1350264"/>
                </a:lnTo>
                <a:close/>
              </a:path>
            </a:pathLst>
          </a:custGeom>
          <a:ln w="9525">
            <a:solidFill>
              <a:srgbClr val="034E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59305" y="3575558"/>
            <a:ext cx="896112" cy="25755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380742" y="3575558"/>
            <a:ext cx="1974087" cy="25755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59305" y="3807205"/>
            <a:ext cx="783526" cy="25755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55773" y="3807205"/>
            <a:ext cx="2433066" cy="25755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59305" y="4040454"/>
            <a:ext cx="2876042" cy="25786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559305" y="4272407"/>
            <a:ext cx="3421761" cy="25755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59305" y="4505578"/>
            <a:ext cx="2985770" cy="25755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64527" y="3304032"/>
            <a:ext cx="945146" cy="141770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64527" y="3304032"/>
            <a:ext cx="945515" cy="1417955"/>
          </a:xfrm>
          <a:custGeom>
            <a:avLst/>
            <a:gdLst/>
            <a:ahLst/>
            <a:cxnLst/>
            <a:rect l="l" t="t" r="r" b="b"/>
            <a:pathLst>
              <a:path w="945515" h="1417954">
                <a:moveTo>
                  <a:pt x="0" y="1417701"/>
                </a:moveTo>
                <a:lnTo>
                  <a:pt x="945146" y="1417701"/>
                </a:lnTo>
                <a:lnTo>
                  <a:pt x="945146" y="0"/>
                </a:lnTo>
                <a:lnTo>
                  <a:pt x="0" y="0"/>
                </a:lnTo>
                <a:lnTo>
                  <a:pt x="0" y="1417701"/>
                </a:lnTo>
                <a:close/>
              </a:path>
            </a:pathLst>
          </a:custGeom>
          <a:ln w="25400">
            <a:solidFill>
              <a:srgbClr val="1B41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359146" y="3499103"/>
            <a:ext cx="4321175" cy="1350645"/>
          </a:xfrm>
          <a:custGeom>
            <a:avLst/>
            <a:gdLst/>
            <a:ahLst/>
            <a:cxnLst/>
            <a:rect l="l" t="t" r="r" b="b"/>
            <a:pathLst>
              <a:path w="4321175" h="1350645">
                <a:moveTo>
                  <a:pt x="0" y="1350264"/>
                </a:moveTo>
                <a:lnTo>
                  <a:pt x="4320667" y="1350264"/>
                </a:lnTo>
                <a:lnTo>
                  <a:pt x="4320667" y="0"/>
                </a:lnTo>
                <a:lnTo>
                  <a:pt x="0" y="0"/>
                </a:lnTo>
                <a:lnTo>
                  <a:pt x="0" y="1350264"/>
                </a:lnTo>
                <a:close/>
              </a:path>
            </a:pathLst>
          </a:custGeom>
          <a:solidFill>
            <a:srgbClr val="CCCFD6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359146" y="3499103"/>
            <a:ext cx="4321175" cy="1350645"/>
          </a:xfrm>
          <a:custGeom>
            <a:avLst/>
            <a:gdLst/>
            <a:ahLst/>
            <a:cxnLst/>
            <a:rect l="l" t="t" r="r" b="b"/>
            <a:pathLst>
              <a:path w="4321175" h="1350645">
                <a:moveTo>
                  <a:pt x="0" y="1350264"/>
                </a:moveTo>
                <a:lnTo>
                  <a:pt x="4320667" y="1350264"/>
                </a:lnTo>
                <a:lnTo>
                  <a:pt x="4320667" y="0"/>
                </a:lnTo>
                <a:lnTo>
                  <a:pt x="0" y="0"/>
                </a:lnTo>
                <a:lnTo>
                  <a:pt x="0" y="1350264"/>
                </a:lnTo>
                <a:close/>
              </a:path>
            </a:pathLst>
          </a:custGeom>
          <a:ln w="9525">
            <a:solidFill>
              <a:srgbClr val="034E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274308" y="3481070"/>
            <a:ext cx="3088259" cy="24993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274308" y="3706621"/>
            <a:ext cx="3195828" cy="24993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274308" y="3932173"/>
            <a:ext cx="1303782" cy="24993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501381" y="3932173"/>
            <a:ext cx="1273937" cy="24993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690102" y="3932173"/>
            <a:ext cx="858520" cy="249936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274308" y="4156278"/>
            <a:ext cx="2280031" cy="25024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478266" y="4156278"/>
            <a:ext cx="124968" cy="25024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540750" y="4156278"/>
            <a:ext cx="1078611" cy="25024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274308" y="4382134"/>
            <a:ext cx="3265805" cy="249936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274308" y="4607686"/>
            <a:ext cx="473659" cy="249936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179186" y="3304032"/>
            <a:ext cx="945146" cy="141770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179186" y="3304032"/>
            <a:ext cx="945515" cy="1417955"/>
          </a:xfrm>
          <a:custGeom>
            <a:avLst/>
            <a:gdLst/>
            <a:ahLst/>
            <a:cxnLst/>
            <a:rect l="l" t="t" r="r" b="b"/>
            <a:pathLst>
              <a:path w="945514" h="1417954">
                <a:moveTo>
                  <a:pt x="0" y="1417701"/>
                </a:moveTo>
                <a:lnTo>
                  <a:pt x="945146" y="1417701"/>
                </a:lnTo>
                <a:lnTo>
                  <a:pt x="945146" y="0"/>
                </a:lnTo>
                <a:lnTo>
                  <a:pt x="0" y="0"/>
                </a:lnTo>
                <a:lnTo>
                  <a:pt x="0" y="1417701"/>
                </a:lnTo>
                <a:close/>
              </a:path>
            </a:pathLst>
          </a:custGeom>
          <a:ln w="25400">
            <a:solidFill>
              <a:srgbClr val="1B41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073767" y="3499103"/>
            <a:ext cx="4321175" cy="1350645"/>
          </a:xfrm>
          <a:custGeom>
            <a:avLst/>
            <a:gdLst/>
            <a:ahLst/>
            <a:cxnLst/>
            <a:rect l="l" t="t" r="r" b="b"/>
            <a:pathLst>
              <a:path w="4321175" h="1350645">
                <a:moveTo>
                  <a:pt x="0" y="1350264"/>
                </a:moveTo>
                <a:lnTo>
                  <a:pt x="4320667" y="1350264"/>
                </a:lnTo>
                <a:lnTo>
                  <a:pt x="4320667" y="0"/>
                </a:lnTo>
                <a:lnTo>
                  <a:pt x="0" y="0"/>
                </a:lnTo>
                <a:lnTo>
                  <a:pt x="0" y="1350264"/>
                </a:lnTo>
                <a:close/>
              </a:path>
            </a:pathLst>
          </a:custGeom>
          <a:solidFill>
            <a:srgbClr val="CCCFD6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073767" y="3499103"/>
            <a:ext cx="4321175" cy="1350645"/>
          </a:xfrm>
          <a:custGeom>
            <a:avLst/>
            <a:gdLst/>
            <a:ahLst/>
            <a:cxnLst/>
            <a:rect l="l" t="t" r="r" b="b"/>
            <a:pathLst>
              <a:path w="4321175" h="1350645">
                <a:moveTo>
                  <a:pt x="0" y="1350264"/>
                </a:moveTo>
                <a:lnTo>
                  <a:pt x="4320667" y="1350264"/>
                </a:lnTo>
                <a:lnTo>
                  <a:pt x="4320667" y="0"/>
                </a:lnTo>
                <a:lnTo>
                  <a:pt x="0" y="0"/>
                </a:lnTo>
                <a:lnTo>
                  <a:pt x="0" y="1350264"/>
                </a:lnTo>
                <a:close/>
              </a:path>
            </a:pathLst>
          </a:custGeom>
          <a:ln w="9525">
            <a:solidFill>
              <a:srgbClr val="034E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989564" y="3498469"/>
            <a:ext cx="477520" cy="291084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411711" y="3498469"/>
            <a:ext cx="936117" cy="291084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2301728" y="3498469"/>
            <a:ext cx="1982089" cy="291084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989564" y="3760596"/>
            <a:ext cx="2848610" cy="291084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989564" y="4021201"/>
            <a:ext cx="3260851" cy="291084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0989564" y="4283328"/>
            <a:ext cx="3210560" cy="291084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0989564" y="4545457"/>
            <a:ext cx="1268666" cy="291084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893807" y="3304032"/>
            <a:ext cx="945146" cy="1417701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893807" y="3304032"/>
            <a:ext cx="945515" cy="1417955"/>
          </a:xfrm>
          <a:custGeom>
            <a:avLst/>
            <a:gdLst/>
            <a:ahLst/>
            <a:cxnLst/>
            <a:rect l="l" t="t" r="r" b="b"/>
            <a:pathLst>
              <a:path w="945515" h="1417954">
                <a:moveTo>
                  <a:pt x="0" y="1417701"/>
                </a:moveTo>
                <a:lnTo>
                  <a:pt x="945146" y="1417701"/>
                </a:lnTo>
                <a:lnTo>
                  <a:pt x="945146" y="0"/>
                </a:lnTo>
                <a:lnTo>
                  <a:pt x="0" y="0"/>
                </a:lnTo>
                <a:lnTo>
                  <a:pt x="0" y="1417701"/>
                </a:lnTo>
                <a:close/>
              </a:path>
            </a:pathLst>
          </a:custGeom>
          <a:ln w="25400">
            <a:solidFill>
              <a:srgbClr val="1B41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001898" y="5198745"/>
            <a:ext cx="4321175" cy="1350645"/>
          </a:xfrm>
          <a:custGeom>
            <a:avLst/>
            <a:gdLst/>
            <a:ahLst/>
            <a:cxnLst/>
            <a:rect l="l" t="t" r="r" b="b"/>
            <a:pathLst>
              <a:path w="4321175" h="1350645">
                <a:moveTo>
                  <a:pt x="0" y="1350263"/>
                </a:moveTo>
                <a:lnTo>
                  <a:pt x="4320666" y="1350263"/>
                </a:lnTo>
                <a:lnTo>
                  <a:pt x="4320666" y="0"/>
                </a:lnTo>
                <a:lnTo>
                  <a:pt x="0" y="0"/>
                </a:lnTo>
                <a:lnTo>
                  <a:pt x="0" y="1350263"/>
                </a:lnTo>
                <a:close/>
              </a:path>
            </a:pathLst>
          </a:custGeom>
          <a:solidFill>
            <a:srgbClr val="CCCFD6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001898" y="5198745"/>
            <a:ext cx="4321175" cy="1350645"/>
          </a:xfrm>
          <a:custGeom>
            <a:avLst/>
            <a:gdLst/>
            <a:ahLst/>
            <a:cxnLst/>
            <a:rect l="l" t="t" r="r" b="b"/>
            <a:pathLst>
              <a:path w="4321175" h="1350645">
                <a:moveTo>
                  <a:pt x="0" y="1350263"/>
                </a:moveTo>
                <a:lnTo>
                  <a:pt x="4320666" y="1350263"/>
                </a:lnTo>
                <a:lnTo>
                  <a:pt x="4320666" y="0"/>
                </a:lnTo>
                <a:lnTo>
                  <a:pt x="0" y="0"/>
                </a:lnTo>
                <a:lnTo>
                  <a:pt x="0" y="1350263"/>
                </a:lnTo>
                <a:close/>
              </a:path>
            </a:pathLst>
          </a:custGeom>
          <a:ln w="9525">
            <a:solidFill>
              <a:srgbClr val="034E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916679" y="5329173"/>
            <a:ext cx="1589659" cy="291083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422646" y="5329173"/>
            <a:ext cx="777151" cy="291083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102350" y="5329173"/>
            <a:ext cx="811301" cy="291083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916679" y="5591251"/>
            <a:ext cx="3429762" cy="291388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916679" y="5852159"/>
            <a:ext cx="3472687" cy="291083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916679" y="6114288"/>
            <a:ext cx="407822" cy="291084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256532" y="6114288"/>
            <a:ext cx="1068476" cy="291084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206238" y="6114288"/>
            <a:ext cx="112775" cy="291084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821813" y="5003800"/>
            <a:ext cx="945146" cy="1417701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821813" y="5003800"/>
            <a:ext cx="945515" cy="1417955"/>
          </a:xfrm>
          <a:custGeom>
            <a:avLst/>
            <a:gdLst/>
            <a:ahLst/>
            <a:cxnLst/>
            <a:rect l="l" t="t" r="r" b="b"/>
            <a:pathLst>
              <a:path w="945514" h="1417954">
                <a:moveTo>
                  <a:pt x="0" y="1417701"/>
                </a:moveTo>
                <a:lnTo>
                  <a:pt x="945146" y="1417701"/>
                </a:lnTo>
                <a:lnTo>
                  <a:pt x="945146" y="0"/>
                </a:lnTo>
                <a:lnTo>
                  <a:pt x="0" y="0"/>
                </a:lnTo>
                <a:lnTo>
                  <a:pt x="0" y="1417701"/>
                </a:lnTo>
                <a:close/>
              </a:path>
            </a:pathLst>
          </a:custGeom>
          <a:ln w="25400">
            <a:solidFill>
              <a:srgbClr val="1B41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716519" y="5198745"/>
            <a:ext cx="4321175" cy="1350645"/>
          </a:xfrm>
          <a:custGeom>
            <a:avLst/>
            <a:gdLst/>
            <a:ahLst/>
            <a:cxnLst/>
            <a:rect l="l" t="t" r="r" b="b"/>
            <a:pathLst>
              <a:path w="4321175" h="1350645">
                <a:moveTo>
                  <a:pt x="0" y="1350263"/>
                </a:moveTo>
                <a:lnTo>
                  <a:pt x="4320666" y="1350263"/>
                </a:lnTo>
                <a:lnTo>
                  <a:pt x="4320666" y="0"/>
                </a:lnTo>
                <a:lnTo>
                  <a:pt x="0" y="0"/>
                </a:lnTo>
                <a:lnTo>
                  <a:pt x="0" y="1350263"/>
                </a:lnTo>
                <a:close/>
              </a:path>
            </a:pathLst>
          </a:custGeom>
          <a:solidFill>
            <a:srgbClr val="CCCFD6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716519" y="5198745"/>
            <a:ext cx="4321175" cy="1350645"/>
          </a:xfrm>
          <a:custGeom>
            <a:avLst/>
            <a:gdLst/>
            <a:ahLst/>
            <a:cxnLst/>
            <a:rect l="l" t="t" r="r" b="b"/>
            <a:pathLst>
              <a:path w="4321175" h="1350645">
                <a:moveTo>
                  <a:pt x="0" y="1350263"/>
                </a:moveTo>
                <a:lnTo>
                  <a:pt x="4320666" y="1350263"/>
                </a:lnTo>
                <a:lnTo>
                  <a:pt x="4320666" y="0"/>
                </a:lnTo>
                <a:lnTo>
                  <a:pt x="0" y="0"/>
                </a:lnTo>
                <a:lnTo>
                  <a:pt x="0" y="1350263"/>
                </a:lnTo>
                <a:close/>
              </a:path>
            </a:pathLst>
          </a:custGeom>
          <a:ln w="9525">
            <a:solidFill>
              <a:srgbClr val="034E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631935" y="5329173"/>
            <a:ext cx="3265297" cy="291083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631935" y="5591251"/>
            <a:ext cx="2309368" cy="291388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631935" y="5852159"/>
            <a:ext cx="3053969" cy="291083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631935" y="6114288"/>
            <a:ext cx="1487551" cy="291084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536433" y="5003800"/>
            <a:ext cx="945146" cy="1417701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536433" y="5003800"/>
            <a:ext cx="945515" cy="1417955"/>
          </a:xfrm>
          <a:custGeom>
            <a:avLst/>
            <a:gdLst/>
            <a:ahLst/>
            <a:cxnLst/>
            <a:rect l="l" t="t" r="r" b="b"/>
            <a:pathLst>
              <a:path w="945515" h="1417954">
                <a:moveTo>
                  <a:pt x="0" y="1417701"/>
                </a:moveTo>
                <a:lnTo>
                  <a:pt x="945146" y="1417701"/>
                </a:lnTo>
                <a:lnTo>
                  <a:pt x="945146" y="0"/>
                </a:lnTo>
                <a:lnTo>
                  <a:pt x="0" y="0"/>
                </a:lnTo>
                <a:lnTo>
                  <a:pt x="0" y="1417701"/>
                </a:lnTo>
                <a:close/>
              </a:path>
            </a:pathLst>
          </a:custGeom>
          <a:ln w="25400">
            <a:solidFill>
              <a:srgbClr val="1B41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5559" y="259029"/>
            <a:ext cx="4365879" cy="489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38477" y="1511935"/>
            <a:ext cx="8358145" cy="1612011"/>
          </a:xfrm>
          <a:custGeom>
            <a:avLst/>
            <a:gdLst/>
            <a:ahLst/>
            <a:cxnLst/>
            <a:rect l="l" t="t" r="r" b="b"/>
            <a:pathLst>
              <a:path w="8503920" h="1612264">
                <a:moveTo>
                  <a:pt x="0" y="1612011"/>
                </a:moveTo>
                <a:lnTo>
                  <a:pt x="8503920" y="1612011"/>
                </a:lnTo>
                <a:lnTo>
                  <a:pt x="8503920" y="0"/>
                </a:lnTo>
                <a:lnTo>
                  <a:pt x="0" y="0"/>
                </a:lnTo>
                <a:lnTo>
                  <a:pt x="0" y="1612011"/>
                </a:lnTo>
                <a:close/>
              </a:path>
            </a:pathLst>
          </a:custGeom>
          <a:solidFill>
            <a:srgbClr val="385D8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1752600" y="1588388"/>
            <a:ext cx="1900681" cy="1612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52600" y="1588388"/>
            <a:ext cx="1901189" cy="1612265"/>
          </a:xfrm>
          <a:custGeom>
            <a:avLst/>
            <a:gdLst/>
            <a:ahLst/>
            <a:cxnLst/>
            <a:rect l="l" t="t" r="r" b="b"/>
            <a:pathLst>
              <a:path w="1901189" h="1612264">
                <a:moveTo>
                  <a:pt x="0" y="1612011"/>
                </a:moveTo>
                <a:lnTo>
                  <a:pt x="1900681" y="1612011"/>
                </a:lnTo>
                <a:lnTo>
                  <a:pt x="1900681" y="0"/>
                </a:lnTo>
                <a:lnTo>
                  <a:pt x="0" y="0"/>
                </a:lnTo>
                <a:lnTo>
                  <a:pt x="0" y="1612011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67077" y="3308730"/>
            <a:ext cx="8576945" cy="1612265"/>
          </a:xfrm>
          <a:custGeom>
            <a:avLst/>
            <a:gdLst/>
            <a:ahLst/>
            <a:cxnLst/>
            <a:rect l="l" t="t" r="r" b="b"/>
            <a:pathLst>
              <a:path w="8576945" h="1612264">
                <a:moveTo>
                  <a:pt x="0" y="1612011"/>
                </a:moveTo>
                <a:lnTo>
                  <a:pt x="8576818" y="1612011"/>
                </a:lnTo>
                <a:lnTo>
                  <a:pt x="8576818" y="0"/>
                </a:lnTo>
                <a:lnTo>
                  <a:pt x="0" y="0"/>
                </a:lnTo>
                <a:lnTo>
                  <a:pt x="0" y="1612011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58645" y="3738117"/>
            <a:ext cx="8235823" cy="3870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58645" y="4087114"/>
            <a:ext cx="7346823" cy="3870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519918" y="3308730"/>
            <a:ext cx="1595881" cy="16120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92703" y="5105400"/>
            <a:ext cx="8503920" cy="1612265"/>
          </a:xfrm>
          <a:custGeom>
            <a:avLst/>
            <a:gdLst/>
            <a:ahLst/>
            <a:cxnLst/>
            <a:rect l="l" t="t" r="r" b="b"/>
            <a:pathLst>
              <a:path w="8503920" h="1612265">
                <a:moveTo>
                  <a:pt x="0" y="1612011"/>
                </a:moveTo>
                <a:lnTo>
                  <a:pt x="8503920" y="1612011"/>
                </a:lnTo>
                <a:lnTo>
                  <a:pt x="8503920" y="0"/>
                </a:lnTo>
                <a:lnTo>
                  <a:pt x="0" y="0"/>
                </a:lnTo>
                <a:lnTo>
                  <a:pt x="0" y="1612011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84396" y="5534914"/>
            <a:ext cx="7808849" cy="3870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84396" y="5883859"/>
            <a:ext cx="5229860" cy="387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26514" y="5105400"/>
            <a:ext cx="1595882" cy="16120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E6A533-1B61-4CC6-B6AB-1A819DD2BA58}"/>
              </a:ext>
            </a:extLst>
          </p:cNvPr>
          <p:cNvSpPr txBox="1"/>
          <p:nvPr/>
        </p:nvSpPr>
        <p:spPr>
          <a:xfrm>
            <a:off x="3738986" y="1916708"/>
            <a:ext cx="8357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 </a:t>
            </a:r>
            <a:r>
              <a:rPr lang="en-US" sz="2400" dirty="0">
                <a:solidFill>
                  <a:schemeClr val="bg1"/>
                </a:solidFill>
              </a:rPr>
              <a:t>guarantee  100% confidentiality of your survey feedback due to engagement of third party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426463"/>
            <a:ext cx="4402836" cy="6184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4425" y="3455161"/>
            <a:ext cx="324612" cy="323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96619" y="3455161"/>
            <a:ext cx="621792" cy="3230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0792" y="3455161"/>
            <a:ext cx="299466" cy="323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46197" y="3455161"/>
            <a:ext cx="671169" cy="3230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69740" y="3455161"/>
            <a:ext cx="1090764" cy="3230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4425" y="3746246"/>
            <a:ext cx="1344803" cy="3230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00960" y="3746246"/>
            <a:ext cx="1146048" cy="3230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89097" y="3746246"/>
            <a:ext cx="1643379" cy="3230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4425" y="4035805"/>
            <a:ext cx="1092479" cy="3230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98852" y="4035805"/>
            <a:ext cx="1343152" cy="3230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34460" y="4035805"/>
            <a:ext cx="269748" cy="3230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30701" y="4035805"/>
            <a:ext cx="1021841" cy="3230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14425" y="4326890"/>
            <a:ext cx="874775" cy="3230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51710" y="4326890"/>
            <a:ext cx="412495" cy="3230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48789" y="4326890"/>
            <a:ext cx="732536" cy="3230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64129" y="4326890"/>
            <a:ext cx="1421892" cy="32308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43933" y="4326890"/>
            <a:ext cx="292608" cy="32308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4425" y="4618050"/>
            <a:ext cx="1023556" cy="32339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132964" y="4618050"/>
            <a:ext cx="819302" cy="32339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24148" y="4618050"/>
            <a:ext cx="418591" cy="32339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46525" y="4618050"/>
            <a:ext cx="905687" cy="32339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14425" y="4907915"/>
            <a:ext cx="1590674" cy="32308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96845" y="4907915"/>
            <a:ext cx="301751" cy="32308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03396" y="4907915"/>
            <a:ext cx="909180" cy="32308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04309" y="4907915"/>
            <a:ext cx="352043" cy="32308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14425" y="5198998"/>
            <a:ext cx="1092479" cy="3230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47976" y="5198998"/>
            <a:ext cx="1344802" cy="3230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132708" y="5198998"/>
            <a:ext cx="743204" cy="32308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69740" y="5198998"/>
            <a:ext cx="128015" cy="32308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105400" y="1426463"/>
            <a:ext cx="4299204" cy="618439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332729" y="3097402"/>
            <a:ext cx="3733800" cy="36576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32729" y="3426536"/>
            <a:ext cx="1165352" cy="36606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32729" y="3888613"/>
            <a:ext cx="198120" cy="32308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561329" y="3888613"/>
            <a:ext cx="2738247" cy="323088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561329" y="4178172"/>
            <a:ext cx="1344802" cy="3230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332729" y="4518025"/>
            <a:ext cx="198120" cy="32308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561329" y="4518025"/>
            <a:ext cx="3676141" cy="32308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32729" y="4856353"/>
            <a:ext cx="198120" cy="32308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561329" y="4856353"/>
            <a:ext cx="2904617" cy="32308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561329" y="5147513"/>
            <a:ext cx="2534666" cy="32339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332729" y="5486146"/>
            <a:ext cx="198120" cy="32308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561329" y="5486146"/>
            <a:ext cx="3044698" cy="323088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599676" y="1426463"/>
            <a:ext cx="4390643" cy="618439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827386" y="3097402"/>
            <a:ext cx="2883916" cy="36576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827386" y="3426536"/>
            <a:ext cx="1284477" cy="366064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827386" y="3888613"/>
            <a:ext cx="198120" cy="32308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055986" y="3888613"/>
            <a:ext cx="1150111" cy="323088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1150472" y="3888613"/>
            <a:ext cx="939126" cy="323088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971908" y="3888613"/>
            <a:ext cx="686168" cy="323088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2543408" y="3888613"/>
            <a:ext cx="1285493" cy="323088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827386" y="4226940"/>
            <a:ext cx="198120" cy="32308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055986" y="4226940"/>
            <a:ext cx="1371600" cy="323088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363832" y="4226940"/>
            <a:ext cx="1633220" cy="323088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055986" y="4518025"/>
            <a:ext cx="161544" cy="323088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136758" y="4518025"/>
            <a:ext cx="1802510" cy="323088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833225" y="4518025"/>
            <a:ext cx="1725294" cy="323088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055986" y="4809109"/>
            <a:ext cx="798677" cy="323088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740517" y="4809109"/>
            <a:ext cx="1922145" cy="323088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2555601" y="4809109"/>
            <a:ext cx="189738" cy="323088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2682093" y="4809109"/>
            <a:ext cx="965542" cy="323088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055986" y="5098745"/>
            <a:ext cx="1527048" cy="323392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1481181" y="5098745"/>
            <a:ext cx="192024" cy="323392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1609196" y="5098745"/>
            <a:ext cx="1365757" cy="323392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055986" y="5390134"/>
            <a:ext cx="1588516" cy="323088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1545189" y="5390134"/>
            <a:ext cx="521970" cy="323088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1962765" y="5390134"/>
            <a:ext cx="377951" cy="323088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2246229" y="5390134"/>
            <a:ext cx="161544" cy="323088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2327001" y="5390134"/>
            <a:ext cx="1223962" cy="323088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055986" y="5688838"/>
            <a:ext cx="890358" cy="323088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835005" y="5688838"/>
            <a:ext cx="161544" cy="323088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85800" y="1447800"/>
            <a:ext cx="13167360" cy="6096000"/>
          </a:xfrm>
          <a:custGeom>
            <a:avLst/>
            <a:gdLst/>
            <a:ahLst/>
            <a:cxnLst/>
            <a:rect l="l" t="t" r="r" b="b"/>
            <a:pathLst>
              <a:path w="13167360" h="6096000">
                <a:moveTo>
                  <a:pt x="0" y="6096000"/>
                </a:moveTo>
                <a:lnTo>
                  <a:pt x="13167360" y="6096000"/>
                </a:lnTo>
                <a:lnTo>
                  <a:pt x="13167360" y="0"/>
                </a:lnTo>
                <a:lnTo>
                  <a:pt x="0" y="0"/>
                </a:lnTo>
                <a:lnTo>
                  <a:pt x="0" y="60960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181600" y="1340738"/>
            <a:ext cx="4191000" cy="1495425"/>
          </a:xfrm>
          <a:custGeom>
            <a:avLst/>
            <a:gdLst/>
            <a:ahLst/>
            <a:cxnLst/>
            <a:rect l="l" t="t" r="r" b="b"/>
            <a:pathLst>
              <a:path w="4191000" h="1495425">
                <a:moveTo>
                  <a:pt x="3941826" y="0"/>
                </a:moveTo>
                <a:lnTo>
                  <a:pt x="249174" y="0"/>
                </a:lnTo>
                <a:lnTo>
                  <a:pt x="204370" y="4012"/>
                </a:lnTo>
                <a:lnTo>
                  <a:pt x="162207" y="15582"/>
                </a:lnTo>
                <a:lnTo>
                  <a:pt x="123387" y="34007"/>
                </a:lnTo>
                <a:lnTo>
                  <a:pt x="88612" y="58585"/>
                </a:lnTo>
                <a:lnTo>
                  <a:pt x="58585" y="88612"/>
                </a:lnTo>
                <a:lnTo>
                  <a:pt x="34007" y="123387"/>
                </a:lnTo>
                <a:lnTo>
                  <a:pt x="15582" y="162207"/>
                </a:lnTo>
                <a:lnTo>
                  <a:pt x="4012" y="204370"/>
                </a:lnTo>
                <a:lnTo>
                  <a:pt x="0" y="249174"/>
                </a:lnTo>
                <a:lnTo>
                  <a:pt x="0" y="1245869"/>
                </a:lnTo>
                <a:lnTo>
                  <a:pt x="4012" y="1290673"/>
                </a:lnTo>
                <a:lnTo>
                  <a:pt x="15582" y="1332836"/>
                </a:lnTo>
                <a:lnTo>
                  <a:pt x="34007" y="1371656"/>
                </a:lnTo>
                <a:lnTo>
                  <a:pt x="58585" y="1406431"/>
                </a:lnTo>
                <a:lnTo>
                  <a:pt x="88612" y="1436458"/>
                </a:lnTo>
                <a:lnTo>
                  <a:pt x="123387" y="1461036"/>
                </a:lnTo>
                <a:lnTo>
                  <a:pt x="162207" y="1479461"/>
                </a:lnTo>
                <a:lnTo>
                  <a:pt x="204370" y="1491031"/>
                </a:lnTo>
                <a:lnTo>
                  <a:pt x="249174" y="1495043"/>
                </a:lnTo>
                <a:lnTo>
                  <a:pt x="3941826" y="1495043"/>
                </a:lnTo>
                <a:lnTo>
                  <a:pt x="3986629" y="1491031"/>
                </a:lnTo>
                <a:lnTo>
                  <a:pt x="4028792" y="1479461"/>
                </a:lnTo>
                <a:lnTo>
                  <a:pt x="4067612" y="1461036"/>
                </a:lnTo>
                <a:lnTo>
                  <a:pt x="4102387" y="1436458"/>
                </a:lnTo>
                <a:lnTo>
                  <a:pt x="4132414" y="1406431"/>
                </a:lnTo>
                <a:lnTo>
                  <a:pt x="4156992" y="1371656"/>
                </a:lnTo>
                <a:lnTo>
                  <a:pt x="4175417" y="1332836"/>
                </a:lnTo>
                <a:lnTo>
                  <a:pt x="4186987" y="1290673"/>
                </a:lnTo>
                <a:lnTo>
                  <a:pt x="4191000" y="1245869"/>
                </a:lnTo>
                <a:lnTo>
                  <a:pt x="4191000" y="249174"/>
                </a:lnTo>
                <a:lnTo>
                  <a:pt x="4186987" y="204370"/>
                </a:lnTo>
                <a:lnTo>
                  <a:pt x="4175417" y="162207"/>
                </a:lnTo>
                <a:lnTo>
                  <a:pt x="4156992" y="123387"/>
                </a:lnTo>
                <a:lnTo>
                  <a:pt x="4132414" y="88612"/>
                </a:lnTo>
                <a:lnTo>
                  <a:pt x="4102387" y="58585"/>
                </a:lnTo>
                <a:lnTo>
                  <a:pt x="4067612" y="34007"/>
                </a:lnTo>
                <a:lnTo>
                  <a:pt x="4028792" y="15582"/>
                </a:lnTo>
                <a:lnTo>
                  <a:pt x="3986629" y="4012"/>
                </a:lnTo>
                <a:lnTo>
                  <a:pt x="39418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35559" y="259029"/>
            <a:ext cx="2422398" cy="489508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85800" y="1371600"/>
            <a:ext cx="4191000" cy="1495425"/>
          </a:xfrm>
          <a:custGeom>
            <a:avLst/>
            <a:gdLst/>
            <a:ahLst/>
            <a:cxnLst/>
            <a:rect l="l" t="t" r="r" b="b"/>
            <a:pathLst>
              <a:path w="4191000" h="1495425">
                <a:moveTo>
                  <a:pt x="3941826" y="0"/>
                </a:moveTo>
                <a:lnTo>
                  <a:pt x="249186" y="0"/>
                </a:lnTo>
                <a:lnTo>
                  <a:pt x="204396" y="4012"/>
                </a:lnTo>
                <a:lnTo>
                  <a:pt x="162239" y="15582"/>
                </a:lnTo>
                <a:lnTo>
                  <a:pt x="123419" y="34007"/>
                </a:lnTo>
                <a:lnTo>
                  <a:pt x="88640" y="58585"/>
                </a:lnTo>
                <a:lnTo>
                  <a:pt x="58607" y="88612"/>
                </a:lnTo>
                <a:lnTo>
                  <a:pt x="34022" y="123387"/>
                </a:lnTo>
                <a:lnTo>
                  <a:pt x="15590" y="162207"/>
                </a:lnTo>
                <a:lnTo>
                  <a:pt x="4014" y="204370"/>
                </a:lnTo>
                <a:lnTo>
                  <a:pt x="0" y="249174"/>
                </a:lnTo>
                <a:lnTo>
                  <a:pt x="0" y="1245870"/>
                </a:lnTo>
                <a:lnTo>
                  <a:pt x="4014" y="1290673"/>
                </a:lnTo>
                <a:lnTo>
                  <a:pt x="15590" y="1332836"/>
                </a:lnTo>
                <a:lnTo>
                  <a:pt x="34022" y="1371656"/>
                </a:lnTo>
                <a:lnTo>
                  <a:pt x="58607" y="1406431"/>
                </a:lnTo>
                <a:lnTo>
                  <a:pt x="88640" y="1436458"/>
                </a:lnTo>
                <a:lnTo>
                  <a:pt x="123419" y="1461036"/>
                </a:lnTo>
                <a:lnTo>
                  <a:pt x="162239" y="1479461"/>
                </a:lnTo>
                <a:lnTo>
                  <a:pt x="204396" y="1491031"/>
                </a:lnTo>
                <a:lnTo>
                  <a:pt x="249186" y="1495044"/>
                </a:lnTo>
                <a:lnTo>
                  <a:pt x="3941826" y="1495044"/>
                </a:lnTo>
                <a:lnTo>
                  <a:pt x="3986629" y="1491031"/>
                </a:lnTo>
                <a:lnTo>
                  <a:pt x="4028792" y="1479461"/>
                </a:lnTo>
                <a:lnTo>
                  <a:pt x="4067612" y="1461036"/>
                </a:lnTo>
                <a:lnTo>
                  <a:pt x="4102387" y="1436458"/>
                </a:lnTo>
                <a:lnTo>
                  <a:pt x="4132414" y="1406431"/>
                </a:lnTo>
                <a:lnTo>
                  <a:pt x="4156992" y="1371656"/>
                </a:lnTo>
                <a:lnTo>
                  <a:pt x="4175417" y="1332836"/>
                </a:lnTo>
                <a:lnTo>
                  <a:pt x="4186987" y="1290673"/>
                </a:lnTo>
                <a:lnTo>
                  <a:pt x="4191000" y="1245870"/>
                </a:lnTo>
                <a:lnTo>
                  <a:pt x="4191000" y="249174"/>
                </a:lnTo>
                <a:lnTo>
                  <a:pt x="4186987" y="204370"/>
                </a:lnTo>
                <a:lnTo>
                  <a:pt x="4175417" y="162207"/>
                </a:lnTo>
                <a:lnTo>
                  <a:pt x="4156992" y="123387"/>
                </a:lnTo>
                <a:lnTo>
                  <a:pt x="4132414" y="88612"/>
                </a:lnTo>
                <a:lnTo>
                  <a:pt x="4102387" y="58585"/>
                </a:lnTo>
                <a:lnTo>
                  <a:pt x="4067612" y="34007"/>
                </a:lnTo>
                <a:lnTo>
                  <a:pt x="4028792" y="15582"/>
                </a:lnTo>
                <a:lnTo>
                  <a:pt x="3986629" y="4012"/>
                </a:lnTo>
                <a:lnTo>
                  <a:pt x="39418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85800" y="1371600"/>
            <a:ext cx="4191000" cy="1495425"/>
          </a:xfrm>
          <a:custGeom>
            <a:avLst/>
            <a:gdLst/>
            <a:ahLst/>
            <a:cxnLst/>
            <a:rect l="l" t="t" r="r" b="b"/>
            <a:pathLst>
              <a:path w="4191000" h="1495425">
                <a:moveTo>
                  <a:pt x="0" y="249174"/>
                </a:moveTo>
                <a:lnTo>
                  <a:pt x="4014" y="204370"/>
                </a:lnTo>
                <a:lnTo>
                  <a:pt x="15590" y="162207"/>
                </a:lnTo>
                <a:lnTo>
                  <a:pt x="34022" y="123387"/>
                </a:lnTo>
                <a:lnTo>
                  <a:pt x="58607" y="88612"/>
                </a:lnTo>
                <a:lnTo>
                  <a:pt x="88640" y="58585"/>
                </a:lnTo>
                <a:lnTo>
                  <a:pt x="123419" y="34007"/>
                </a:lnTo>
                <a:lnTo>
                  <a:pt x="162239" y="15582"/>
                </a:lnTo>
                <a:lnTo>
                  <a:pt x="204396" y="4012"/>
                </a:lnTo>
                <a:lnTo>
                  <a:pt x="249186" y="0"/>
                </a:lnTo>
                <a:lnTo>
                  <a:pt x="3941826" y="0"/>
                </a:lnTo>
                <a:lnTo>
                  <a:pt x="3986629" y="4012"/>
                </a:lnTo>
                <a:lnTo>
                  <a:pt x="4028792" y="15582"/>
                </a:lnTo>
                <a:lnTo>
                  <a:pt x="4067612" y="34007"/>
                </a:lnTo>
                <a:lnTo>
                  <a:pt x="4102387" y="58585"/>
                </a:lnTo>
                <a:lnTo>
                  <a:pt x="4132414" y="88612"/>
                </a:lnTo>
                <a:lnTo>
                  <a:pt x="4156992" y="123387"/>
                </a:lnTo>
                <a:lnTo>
                  <a:pt x="4175417" y="162207"/>
                </a:lnTo>
                <a:lnTo>
                  <a:pt x="4186987" y="204370"/>
                </a:lnTo>
                <a:lnTo>
                  <a:pt x="4191000" y="249174"/>
                </a:lnTo>
                <a:lnTo>
                  <a:pt x="4191000" y="1245870"/>
                </a:lnTo>
                <a:lnTo>
                  <a:pt x="4186987" y="1290673"/>
                </a:lnTo>
                <a:lnTo>
                  <a:pt x="4175417" y="1332836"/>
                </a:lnTo>
                <a:lnTo>
                  <a:pt x="4156992" y="1371656"/>
                </a:lnTo>
                <a:lnTo>
                  <a:pt x="4132414" y="1406431"/>
                </a:lnTo>
                <a:lnTo>
                  <a:pt x="4102387" y="1436458"/>
                </a:lnTo>
                <a:lnTo>
                  <a:pt x="4067612" y="1461036"/>
                </a:lnTo>
                <a:lnTo>
                  <a:pt x="4028792" y="1479461"/>
                </a:lnTo>
                <a:lnTo>
                  <a:pt x="3986629" y="1491031"/>
                </a:lnTo>
                <a:lnTo>
                  <a:pt x="3941826" y="1495044"/>
                </a:lnTo>
                <a:lnTo>
                  <a:pt x="249186" y="1495044"/>
                </a:lnTo>
                <a:lnTo>
                  <a:pt x="204396" y="1491031"/>
                </a:lnTo>
                <a:lnTo>
                  <a:pt x="162239" y="1479461"/>
                </a:lnTo>
                <a:lnTo>
                  <a:pt x="123419" y="1461036"/>
                </a:lnTo>
                <a:lnTo>
                  <a:pt x="88640" y="1436458"/>
                </a:lnTo>
                <a:lnTo>
                  <a:pt x="58607" y="1406431"/>
                </a:lnTo>
                <a:lnTo>
                  <a:pt x="34022" y="1371656"/>
                </a:lnTo>
                <a:lnTo>
                  <a:pt x="15590" y="1332836"/>
                </a:lnTo>
                <a:lnTo>
                  <a:pt x="4014" y="1290673"/>
                </a:lnTo>
                <a:lnTo>
                  <a:pt x="0" y="1245870"/>
                </a:lnTo>
                <a:lnTo>
                  <a:pt x="0" y="249174"/>
                </a:lnTo>
                <a:close/>
              </a:path>
            </a:pathLst>
          </a:custGeom>
          <a:ln w="38100">
            <a:solidFill>
              <a:srgbClr val="1F88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968241" y="1328674"/>
            <a:ext cx="4191000" cy="1524000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173726" y="1328674"/>
            <a:ext cx="4191000" cy="1524000"/>
          </a:xfrm>
          <a:custGeom>
            <a:avLst/>
            <a:gdLst/>
            <a:ahLst/>
            <a:cxnLst/>
            <a:rect l="l" t="t" r="r" b="b"/>
            <a:pathLst>
              <a:path w="4191000" h="15240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4038600" y="0"/>
                </a:lnTo>
                <a:lnTo>
                  <a:pt x="4086782" y="7766"/>
                </a:lnTo>
                <a:lnTo>
                  <a:pt x="4128619" y="29394"/>
                </a:lnTo>
                <a:lnTo>
                  <a:pt x="4161605" y="62380"/>
                </a:lnTo>
                <a:lnTo>
                  <a:pt x="4183233" y="104217"/>
                </a:lnTo>
                <a:lnTo>
                  <a:pt x="4191000" y="152400"/>
                </a:lnTo>
                <a:lnTo>
                  <a:pt x="4191000" y="1371600"/>
                </a:lnTo>
                <a:lnTo>
                  <a:pt x="4183233" y="1419782"/>
                </a:lnTo>
                <a:lnTo>
                  <a:pt x="4161605" y="1461619"/>
                </a:lnTo>
                <a:lnTo>
                  <a:pt x="4128619" y="1494605"/>
                </a:lnTo>
                <a:lnTo>
                  <a:pt x="4086782" y="1516233"/>
                </a:lnTo>
                <a:lnTo>
                  <a:pt x="4038600" y="1524000"/>
                </a:lnTo>
                <a:lnTo>
                  <a:pt x="152400" y="1524000"/>
                </a:lnTo>
                <a:lnTo>
                  <a:pt x="104217" y="1516233"/>
                </a:lnTo>
                <a:lnTo>
                  <a:pt x="62380" y="1494605"/>
                </a:lnTo>
                <a:lnTo>
                  <a:pt x="29394" y="1461619"/>
                </a:lnTo>
                <a:lnTo>
                  <a:pt x="7766" y="1419782"/>
                </a:lnTo>
                <a:lnTo>
                  <a:pt x="0" y="1371600"/>
                </a:lnTo>
                <a:lnTo>
                  <a:pt x="0" y="152400"/>
                </a:lnTo>
                <a:close/>
              </a:path>
            </a:pathLst>
          </a:custGeom>
          <a:ln w="38100">
            <a:solidFill>
              <a:srgbClr val="FF1D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9677400" y="1327150"/>
            <a:ext cx="4188460" cy="1527175"/>
          </a:xfrm>
          <a:custGeom>
            <a:avLst/>
            <a:gdLst/>
            <a:ahLst/>
            <a:cxnLst/>
            <a:rect l="l" t="t" r="r" b="b"/>
            <a:pathLst>
              <a:path w="4188459" h="1527175">
                <a:moveTo>
                  <a:pt x="4056761" y="0"/>
                </a:moveTo>
                <a:lnTo>
                  <a:pt x="131191" y="0"/>
                </a:lnTo>
                <a:lnTo>
                  <a:pt x="80152" y="10300"/>
                </a:lnTo>
                <a:lnTo>
                  <a:pt x="38449" y="38401"/>
                </a:lnTo>
                <a:lnTo>
                  <a:pt x="10318" y="80099"/>
                </a:lnTo>
                <a:lnTo>
                  <a:pt x="0" y="131191"/>
                </a:lnTo>
                <a:lnTo>
                  <a:pt x="0" y="1395729"/>
                </a:lnTo>
                <a:lnTo>
                  <a:pt x="10318" y="1446841"/>
                </a:lnTo>
                <a:lnTo>
                  <a:pt x="38449" y="1488582"/>
                </a:lnTo>
                <a:lnTo>
                  <a:pt x="80152" y="1516727"/>
                </a:lnTo>
                <a:lnTo>
                  <a:pt x="131191" y="1527048"/>
                </a:lnTo>
                <a:lnTo>
                  <a:pt x="4056761" y="1527048"/>
                </a:lnTo>
                <a:lnTo>
                  <a:pt x="4107799" y="1516727"/>
                </a:lnTo>
                <a:lnTo>
                  <a:pt x="4149502" y="1488582"/>
                </a:lnTo>
                <a:lnTo>
                  <a:pt x="4177633" y="1446841"/>
                </a:lnTo>
                <a:lnTo>
                  <a:pt x="4187952" y="1395729"/>
                </a:lnTo>
                <a:lnTo>
                  <a:pt x="4187952" y="131191"/>
                </a:lnTo>
                <a:lnTo>
                  <a:pt x="4177633" y="80099"/>
                </a:lnTo>
                <a:lnTo>
                  <a:pt x="4149502" y="38401"/>
                </a:lnTo>
                <a:lnTo>
                  <a:pt x="4107799" y="10300"/>
                </a:lnTo>
                <a:lnTo>
                  <a:pt x="4056761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9677400" y="1327150"/>
            <a:ext cx="4187952" cy="1527048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658350" y="1308100"/>
            <a:ext cx="4226560" cy="1565275"/>
          </a:xfrm>
          <a:custGeom>
            <a:avLst/>
            <a:gdLst/>
            <a:ahLst/>
            <a:cxnLst/>
            <a:rect l="l" t="t" r="r" b="b"/>
            <a:pathLst>
              <a:path w="4226559" h="1565275">
                <a:moveTo>
                  <a:pt x="149351" y="0"/>
                </a:moveTo>
                <a:lnTo>
                  <a:pt x="4076954" y="0"/>
                </a:lnTo>
                <a:lnTo>
                  <a:pt x="4106290" y="3048"/>
                </a:lnTo>
                <a:lnTo>
                  <a:pt x="4160011" y="25780"/>
                </a:lnTo>
                <a:lnTo>
                  <a:pt x="4200906" y="66294"/>
                </a:lnTo>
                <a:lnTo>
                  <a:pt x="4223258" y="120396"/>
                </a:lnTo>
                <a:lnTo>
                  <a:pt x="4226306" y="149351"/>
                </a:lnTo>
                <a:lnTo>
                  <a:pt x="4226306" y="1415796"/>
                </a:lnTo>
                <a:lnTo>
                  <a:pt x="4214621" y="1473327"/>
                </a:lnTo>
                <a:lnTo>
                  <a:pt x="4182236" y="1521205"/>
                </a:lnTo>
                <a:lnTo>
                  <a:pt x="4134484" y="1553590"/>
                </a:lnTo>
                <a:lnTo>
                  <a:pt x="4076954" y="1565275"/>
                </a:lnTo>
                <a:lnTo>
                  <a:pt x="149351" y="1565275"/>
                </a:lnTo>
                <a:lnTo>
                  <a:pt x="92328" y="1553590"/>
                </a:lnTo>
                <a:lnTo>
                  <a:pt x="43942" y="1521205"/>
                </a:lnTo>
                <a:lnTo>
                  <a:pt x="11683" y="1473453"/>
                </a:lnTo>
                <a:lnTo>
                  <a:pt x="0" y="1415796"/>
                </a:lnTo>
                <a:lnTo>
                  <a:pt x="0" y="149351"/>
                </a:lnTo>
                <a:lnTo>
                  <a:pt x="11683" y="92201"/>
                </a:lnTo>
                <a:lnTo>
                  <a:pt x="44069" y="43942"/>
                </a:lnTo>
                <a:lnTo>
                  <a:pt x="92201" y="11683"/>
                </a:lnTo>
                <a:lnTo>
                  <a:pt x="149351" y="0"/>
                </a:lnTo>
                <a:close/>
              </a:path>
            </a:pathLst>
          </a:custGeom>
          <a:ln w="38100">
            <a:solidFill>
              <a:srgbClr val="74B1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447800" y="1524000"/>
            <a:ext cx="2667000" cy="1143000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5559" y="0"/>
            <a:ext cx="5997448" cy="477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5559" y="473913"/>
            <a:ext cx="2117598" cy="3066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5572" y="1283208"/>
            <a:ext cx="13623036" cy="15742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1733" y="1681860"/>
            <a:ext cx="298704" cy="3657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1085" y="1681860"/>
            <a:ext cx="13146659" cy="3657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6701" y="2048001"/>
            <a:ext cx="12972415" cy="3657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8451" y="3113532"/>
            <a:ext cx="3076956" cy="30769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72513" y="3778580"/>
            <a:ext cx="1280795" cy="3660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41450" y="4108069"/>
            <a:ext cx="1538986" cy="3657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35659" y="4437253"/>
            <a:ext cx="1934464" cy="3657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98777" y="4766436"/>
            <a:ext cx="1624330" cy="3657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64615" y="5097221"/>
            <a:ext cx="1852422" cy="36606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7528" y="3832859"/>
            <a:ext cx="1362455" cy="136093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75959" y="3113532"/>
            <a:ext cx="3078480" cy="307695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28459" y="4108450"/>
            <a:ext cx="1305559" cy="36576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63284" y="4437634"/>
            <a:ext cx="1903857" cy="36576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46392" y="4766817"/>
            <a:ext cx="862329" cy="36576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85844" y="4037076"/>
            <a:ext cx="1360931" cy="110794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984992" y="3113532"/>
            <a:ext cx="3076955" cy="307695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568683" y="4272991"/>
            <a:ext cx="2108581" cy="36606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097511" y="4602479"/>
            <a:ext cx="975359" cy="36576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5559" y="0"/>
            <a:ext cx="2608580" cy="477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5559" y="473913"/>
            <a:ext cx="5259705" cy="3066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80888" y="473913"/>
            <a:ext cx="256032" cy="3066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68340" y="473913"/>
            <a:ext cx="1580007" cy="3066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012680" y="1516380"/>
            <a:ext cx="3149600" cy="4282440"/>
          </a:xfrm>
          <a:custGeom>
            <a:avLst/>
            <a:gdLst/>
            <a:ahLst/>
            <a:cxnLst/>
            <a:rect l="l" t="t" r="r" b="b"/>
            <a:pathLst>
              <a:path w="3149600" h="4282440">
                <a:moveTo>
                  <a:pt x="0" y="475234"/>
                </a:moveTo>
                <a:lnTo>
                  <a:pt x="2453" y="426657"/>
                </a:lnTo>
                <a:lnTo>
                  <a:pt x="9653" y="379481"/>
                </a:lnTo>
                <a:lnTo>
                  <a:pt x="21361" y="333944"/>
                </a:lnTo>
                <a:lnTo>
                  <a:pt x="37339" y="290286"/>
                </a:lnTo>
                <a:lnTo>
                  <a:pt x="57349" y="248745"/>
                </a:lnTo>
                <a:lnTo>
                  <a:pt x="81150" y="209562"/>
                </a:lnTo>
                <a:lnTo>
                  <a:pt x="108505" y="172975"/>
                </a:lnTo>
                <a:lnTo>
                  <a:pt x="139176" y="139223"/>
                </a:lnTo>
                <a:lnTo>
                  <a:pt x="172922" y="108546"/>
                </a:lnTo>
                <a:lnTo>
                  <a:pt x="209506" y="81184"/>
                </a:lnTo>
                <a:lnTo>
                  <a:pt x="248689" y="57374"/>
                </a:lnTo>
                <a:lnTo>
                  <a:pt x="290232" y="37357"/>
                </a:lnTo>
                <a:lnTo>
                  <a:pt x="333897" y="21372"/>
                </a:lnTo>
                <a:lnTo>
                  <a:pt x="379444" y="9658"/>
                </a:lnTo>
                <a:lnTo>
                  <a:pt x="426636" y="2454"/>
                </a:lnTo>
                <a:lnTo>
                  <a:pt x="475234" y="0"/>
                </a:lnTo>
                <a:lnTo>
                  <a:pt x="2674366" y="0"/>
                </a:lnTo>
                <a:lnTo>
                  <a:pt x="2722963" y="2454"/>
                </a:lnTo>
                <a:lnTo>
                  <a:pt x="2770155" y="9658"/>
                </a:lnTo>
                <a:lnTo>
                  <a:pt x="2815702" y="21372"/>
                </a:lnTo>
                <a:lnTo>
                  <a:pt x="2859367" y="37357"/>
                </a:lnTo>
                <a:lnTo>
                  <a:pt x="2900910" y="57374"/>
                </a:lnTo>
                <a:lnTo>
                  <a:pt x="2940093" y="81184"/>
                </a:lnTo>
                <a:lnTo>
                  <a:pt x="2976677" y="108546"/>
                </a:lnTo>
                <a:lnTo>
                  <a:pt x="3010423" y="139223"/>
                </a:lnTo>
                <a:lnTo>
                  <a:pt x="3041094" y="172975"/>
                </a:lnTo>
                <a:lnTo>
                  <a:pt x="3068449" y="209562"/>
                </a:lnTo>
                <a:lnTo>
                  <a:pt x="3092250" y="248745"/>
                </a:lnTo>
                <a:lnTo>
                  <a:pt x="3112260" y="290286"/>
                </a:lnTo>
                <a:lnTo>
                  <a:pt x="3128238" y="333944"/>
                </a:lnTo>
                <a:lnTo>
                  <a:pt x="3139946" y="379481"/>
                </a:lnTo>
                <a:lnTo>
                  <a:pt x="3147146" y="426657"/>
                </a:lnTo>
                <a:lnTo>
                  <a:pt x="3149600" y="475234"/>
                </a:lnTo>
                <a:lnTo>
                  <a:pt x="3149600" y="3807206"/>
                </a:lnTo>
                <a:lnTo>
                  <a:pt x="3147146" y="3855780"/>
                </a:lnTo>
                <a:lnTo>
                  <a:pt x="3139946" y="3902953"/>
                </a:lnTo>
                <a:lnTo>
                  <a:pt x="3128238" y="3948483"/>
                </a:lnTo>
                <a:lnTo>
                  <a:pt x="3112260" y="3992133"/>
                </a:lnTo>
                <a:lnTo>
                  <a:pt x="3092250" y="4033664"/>
                </a:lnTo>
                <a:lnTo>
                  <a:pt x="3068449" y="4072837"/>
                </a:lnTo>
                <a:lnTo>
                  <a:pt x="3041094" y="4109413"/>
                </a:lnTo>
                <a:lnTo>
                  <a:pt x="3010423" y="4143152"/>
                </a:lnTo>
                <a:lnTo>
                  <a:pt x="2976677" y="4173817"/>
                </a:lnTo>
                <a:lnTo>
                  <a:pt x="2940093" y="4201168"/>
                </a:lnTo>
                <a:lnTo>
                  <a:pt x="2900910" y="4224967"/>
                </a:lnTo>
                <a:lnTo>
                  <a:pt x="2859367" y="4244975"/>
                </a:lnTo>
                <a:lnTo>
                  <a:pt x="2815702" y="4260952"/>
                </a:lnTo>
                <a:lnTo>
                  <a:pt x="2770155" y="4272660"/>
                </a:lnTo>
                <a:lnTo>
                  <a:pt x="2722963" y="4279859"/>
                </a:lnTo>
                <a:lnTo>
                  <a:pt x="2674366" y="4282313"/>
                </a:lnTo>
                <a:lnTo>
                  <a:pt x="475234" y="4282313"/>
                </a:lnTo>
                <a:lnTo>
                  <a:pt x="426636" y="4279859"/>
                </a:lnTo>
                <a:lnTo>
                  <a:pt x="379444" y="4272660"/>
                </a:lnTo>
                <a:lnTo>
                  <a:pt x="333897" y="4260952"/>
                </a:lnTo>
                <a:lnTo>
                  <a:pt x="290232" y="4244975"/>
                </a:lnTo>
                <a:lnTo>
                  <a:pt x="248689" y="4224967"/>
                </a:lnTo>
                <a:lnTo>
                  <a:pt x="209506" y="4201168"/>
                </a:lnTo>
                <a:lnTo>
                  <a:pt x="172922" y="4173817"/>
                </a:lnTo>
                <a:lnTo>
                  <a:pt x="139176" y="4143152"/>
                </a:lnTo>
                <a:lnTo>
                  <a:pt x="108505" y="4109413"/>
                </a:lnTo>
                <a:lnTo>
                  <a:pt x="81150" y="4072837"/>
                </a:lnTo>
                <a:lnTo>
                  <a:pt x="57349" y="4033664"/>
                </a:lnTo>
                <a:lnTo>
                  <a:pt x="37339" y="3992133"/>
                </a:lnTo>
                <a:lnTo>
                  <a:pt x="21361" y="3948483"/>
                </a:lnTo>
                <a:lnTo>
                  <a:pt x="9653" y="3902953"/>
                </a:lnTo>
                <a:lnTo>
                  <a:pt x="2453" y="3855780"/>
                </a:lnTo>
                <a:lnTo>
                  <a:pt x="0" y="3807206"/>
                </a:lnTo>
                <a:lnTo>
                  <a:pt x="0" y="475234"/>
                </a:lnTo>
                <a:close/>
              </a:path>
            </a:pathLst>
          </a:custGeom>
          <a:ln w="25400">
            <a:solidFill>
              <a:srgbClr val="0057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42804" y="1827276"/>
            <a:ext cx="2759963" cy="7833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131550" y="2042414"/>
            <a:ext cx="1107567" cy="3063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27803" y="2246376"/>
            <a:ext cx="4466844" cy="2819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11901" y="3022980"/>
            <a:ext cx="1844675" cy="3063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11901" y="3327780"/>
            <a:ext cx="1610359" cy="3063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11901" y="3632580"/>
            <a:ext cx="2421128" cy="3063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11901" y="3937457"/>
            <a:ext cx="1809623" cy="3066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245852" y="4725923"/>
            <a:ext cx="2759963" cy="92659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260581" y="4822520"/>
            <a:ext cx="789431" cy="3066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109706" y="5127625"/>
            <a:ext cx="1146721" cy="30632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97808" y="3497579"/>
            <a:ext cx="929639" cy="31242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40479" y="3574541"/>
            <a:ext cx="730885" cy="118110"/>
          </a:xfrm>
          <a:custGeom>
            <a:avLst/>
            <a:gdLst/>
            <a:ahLst/>
            <a:cxnLst/>
            <a:rect l="l" t="t" r="r" b="b"/>
            <a:pathLst>
              <a:path w="730885" h="118110">
                <a:moveTo>
                  <a:pt x="680538" y="58928"/>
                </a:moveTo>
                <a:lnTo>
                  <a:pt x="623062" y="92456"/>
                </a:lnTo>
                <a:lnTo>
                  <a:pt x="616966" y="95885"/>
                </a:lnTo>
                <a:lnTo>
                  <a:pt x="614934" y="103759"/>
                </a:lnTo>
                <a:lnTo>
                  <a:pt x="618490" y="109728"/>
                </a:lnTo>
                <a:lnTo>
                  <a:pt x="621919" y="115824"/>
                </a:lnTo>
                <a:lnTo>
                  <a:pt x="629793" y="117856"/>
                </a:lnTo>
                <a:lnTo>
                  <a:pt x="635762" y="114300"/>
                </a:lnTo>
                <a:lnTo>
                  <a:pt x="708969" y="71628"/>
                </a:lnTo>
                <a:lnTo>
                  <a:pt x="705612" y="71628"/>
                </a:lnTo>
                <a:lnTo>
                  <a:pt x="705612" y="69850"/>
                </a:lnTo>
                <a:lnTo>
                  <a:pt x="699262" y="69850"/>
                </a:lnTo>
                <a:lnTo>
                  <a:pt x="680538" y="58928"/>
                </a:lnTo>
                <a:close/>
              </a:path>
              <a:path w="730885" h="118110">
                <a:moveTo>
                  <a:pt x="658767" y="46228"/>
                </a:moveTo>
                <a:lnTo>
                  <a:pt x="0" y="46228"/>
                </a:lnTo>
                <a:lnTo>
                  <a:pt x="0" y="71628"/>
                </a:lnTo>
                <a:lnTo>
                  <a:pt x="658767" y="71628"/>
                </a:lnTo>
                <a:lnTo>
                  <a:pt x="680538" y="58928"/>
                </a:lnTo>
                <a:lnTo>
                  <a:pt x="658767" y="46228"/>
                </a:lnTo>
                <a:close/>
              </a:path>
              <a:path w="730885" h="118110">
                <a:moveTo>
                  <a:pt x="708969" y="46228"/>
                </a:moveTo>
                <a:lnTo>
                  <a:pt x="705612" y="46228"/>
                </a:lnTo>
                <a:lnTo>
                  <a:pt x="705612" y="71628"/>
                </a:lnTo>
                <a:lnTo>
                  <a:pt x="708969" y="71628"/>
                </a:lnTo>
                <a:lnTo>
                  <a:pt x="730758" y="58928"/>
                </a:lnTo>
                <a:lnTo>
                  <a:pt x="708969" y="46228"/>
                </a:lnTo>
                <a:close/>
              </a:path>
              <a:path w="730885" h="118110">
                <a:moveTo>
                  <a:pt x="699262" y="48006"/>
                </a:moveTo>
                <a:lnTo>
                  <a:pt x="680538" y="58928"/>
                </a:lnTo>
                <a:lnTo>
                  <a:pt x="699262" y="69850"/>
                </a:lnTo>
                <a:lnTo>
                  <a:pt x="699262" y="48006"/>
                </a:lnTo>
                <a:close/>
              </a:path>
              <a:path w="730885" h="118110">
                <a:moveTo>
                  <a:pt x="705612" y="48006"/>
                </a:moveTo>
                <a:lnTo>
                  <a:pt x="699262" y="48006"/>
                </a:lnTo>
                <a:lnTo>
                  <a:pt x="699262" y="69850"/>
                </a:lnTo>
                <a:lnTo>
                  <a:pt x="705612" y="69850"/>
                </a:lnTo>
                <a:lnTo>
                  <a:pt x="705612" y="48006"/>
                </a:lnTo>
                <a:close/>
              </a:path>
              <a:path w="730885" h="118110">
                <a:moveTo>
                  <a:pt x="629793" y="0"/>
                </a:moveTo>
                <a:lnTo>
                  <a:pt x="621919" y="2032"/>
                </a:lnTo>
                <a:lnTo>
                  <a:pt x="618490" y="8128"/>
                </a:lnTo>
                <a:lnTo>
                  <a:pt x="614934" y="14097"/>
                </a:lnTo>
                <a:lnTo>
                  <a:pt x="616966" y="21971"/>
                </a:lnTo>
                <a:lnTo>
                  <a:pt x="623062" y="25400"/>
                </a:lnTo>
                <a:lnTo>
                  <a:pt x="680538" y="58928"/>
                </a:lnTo>
                <a:lnTo>
                  <a:pt x="699262" y="48006"/>
                </a:lnTo>
                <a:lnTo>
                  <a:pt x="705612" y="48006"/>
                </a:lnTo>
                <a:lnTo>
                  <a:pt x="705612" y="46228"/>
                </a:lnTo>
                <a:lnTo>
                  <a:pt x="708969" y="46228"/>
                </a:lnTo>
                <a:lnTo>
                  <a:pt x="635762" y="3556"/>
                </a:lnTo>
                <a:lnTo>
                  <a:pt x="6297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22603" y="3189732"/>
            <a:ext cx="2862072" cy="9326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10233" y="3480180"/>
            <a:ext cx="1817115" cy="30632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935211" y="3540252"/>
            <a:ext cx="1178052" cy="2286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937117" y="3575558"/>
            <a:ext cx="1061720" cy="118110"/>
          </a:xfrm>
          <a:custGeom>
            <a:avLst/>
            <a:gdLst/>
            <a:ahLst/>
            <a:cxnLst/>
            <a:rect l="l" t="t" r="r" b="b"/>
            <a:pathLst>
              <a:path w="1061720" h="118110">
                <a:moveTo>
                  <a:pt x="960374" y="0"/>
                </a:moveTo>
                <a:lnTo>
                  <a:pt x="952626" y="2031"/>
                </a:lnTo>
                <a:lnTo>
                  <a:pt x="949071" y="8000"/>
                </a:lnTo>
                <a:lnTo>
                  <a:pt x="945514" y="14096"/>
                </a:lnTo>
                <a:lnTo>
                  <a:pt x="947547" y="21843"/>
                </a:lnTo>
                <a:lnTo>
                  <a:pt x="989366" y="46303"/>
                </a:lnTo>
                <a:lnTo>
                  <a:pt x="1036192" y="46354"/>
                </a:lnTo>
                <a:lnTo>
                  <a:pt x="1036192" y="71754"/>
                </a:lnTo>
                <a:lnTo>
                  <a:pt x="989022" y="71754"/>
                </a:lnTo>
                <a:lnTo>
                  <a:pt x="947547" y="95884"/>
                </a:lnTo>
                <a:lnTo>
                  <a:pt x="945514" y="103631"/>
                </a:lnTo>
                <a:lnTo>
                  <a:pt x="948943" y="109727"/>
                </a:lnTo>
                <a:lnTo>
                  <a:pt x="952500" y="115824"/>
                </a:lnTo>
                <a:lnTo>
                  <a:pt x="960247" y="117855"/>
                </a:lnTo>
                <a:lnTo>
                  <a:pt x="1039604" y="71754"/>
                </a:lnTo>
                <a:lnTo>
                  <a:pt x="1036192" y="71754"/>
                </a:lnTo>
                <a:lnTo>
                  <a:pt x="1039693" y="71703"/>
                </a:lnTo>
                <a:lnTo>
                  <a:pt x="1061465" y="59054"/>
                </a:lnTo>
                <a:lnTo>
                  <a:pt x="960374" y="0"/>
                </a:lnTo>
                <a:close/>
              </a:path>
              <a:path w="1061720" h="118110">
                <a:moveTo>
                  <a:pt x="1011010" y="58962"/>
                </a:moveTo>
                <a:lnTo>
                  <a:pt x="989111" y="71703"/>
                </a:lnTo>
                <a:lnTo>
                  <a:pt x="1036192" y="71754"/>
                </a:lnTo>
                <a:lnTo>
                  <a:pt x="1036192" y="69976"/>
                </a:lnTo>
                <a:lnTo>
                  <a:pt x="1029842" y="69976"/>
                </a:lnTo>
                <a:lnTo>
                  <a:pt x="1011010" y="58962"/>
                </a:lnTo>
                <a:close/>
              </a:path>
              <a:path w="1061720" h="118110">
                <a:moveTo>
                  <a:pt x="0" y="45212"/>
                </a:moveTo>
                <a:lnTo>
                  <a:pt x="0" y="70612"/>
                </a:lnTo>
                <a:lnTo>
                  <a:pt x="989111" y="71703"/>
                </a:lnTo>
                <a:lnTo>
                  <a:pt x="1011010" y="58962"/>
                </a:lnTo>
                <a:lnTo>
                  <a:pt x="989366" y="46303"/>
                </a:lnTo>
                <a:lnTo>
                  <a:pt x="0" y="45212"/>
                </a:lnTo>
                <a:close/>
              </a:path>
              <a:path w="1061720" h="118110">
                <a:moveTo>
                  <a:pt x="1029842" y="48005"/>
                </a:moveTo>
                <a:lnTo>
                  <a:pt x="1011010" y="58962"/>
                </a:lnTo>
                <a:lnTo>
                  <a:pt x="1029842" y="69976"/>
                </a:lnTo>
                <a:lnTo>
                  <a:pt x="1029842" y="48005"/>
                </a:lnTo>
                <a:close/>
              </a:path>
              <a:path w="1061720" h="118110">
                <a:moveTo>
                  <a:pt x="1036192" y="48005"/>
                </a:moveTo>
                <a:lnTo>
                  <a:pt x="1029842" y="48005"/>
                </a:lnTo>
                <a:lnTo>
                  <a:pt x="1029842" y="69976"/>
                </a:lnTo>
                <a:lnTo>
                  <a:pt x="1036192" y="69976"/>
                </a:lnTo>
                <a:lnTo>
                  <a:pt x="1036192" y="48005"/>
                </a:lnTo>
                <a:close/>
              </a:path>
              <a:path w="1061720" h="118110">
                <a:moveTo>
                  <a:pt x="989366" y="46303"/>
                </a:moveTo>
                <a:lnTo>
                  <a:pt x="1011010" y="58962"/>
                </a:lnTo>
                <a:lnTo>
                  <a:pt x="1029842" y="48005"/>
                </a:lnTo>
                <a:lnTo>
                  <a:pt x="1036192" y="48005"/>
                </a:lnTo>
                <a:lnTo>
                  <a:pt x="1036192" y="46354"/>
                </a:lnTo>
                <a:lnTo>
                  <a:pt x="989366" y="463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245852" y="2820923"/>
            <a:ext cx="2759963" cy="7833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019790" y="3035807"/>
            <a:ext cx="1314577" cy="30632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245852" y="3770376"/>
            <a:ext cx="2759963" cy="92506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885678" y="3866083"/>
            <a:ext cx="1534922" cy="30662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316969" y="4171188"/>
            <a:ext cx="720090" cy="30632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166602" y="5940297"/>
            <a:ext cx="1304290" cy="30632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736835" y="6245097"/>
            <a:ext cx="975550" cy="30632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660380" y="6245097"/>
            <a:ext cx="1566037" cy="30632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167869" y="6245097"/>
            <a:ext cx="315468" cy="30632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436093" y="6245097"/>
            <a:ext cx="1416557" cy="30632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634606" y="5960617"/>
            <a:ext cx="896683" cy="30632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433695" y="6265417"/>
            <a:ext cx="3300729" cy="30632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358763" y="6570218"/>
            <a:ext cx="1416558" cy="306323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896110" y="5940297"/>
            <a:ext cx="1489583" cy="30632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41247" y="6245097"/>
            <a:ext cx="3535172" cy="30632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60703" y="7452359"/>
            <a:ext cx="1612773" cy="25755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86482" y="7452359"/>
            <a:ext cx="7327392" cy="25755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832213" y="7452359"/>
            <a:ext cx="2021586" cy="257556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769597" y="7452359"/>
            <a:ext cx="1325244" cy="257556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5559" y="18288"/>
            <a:ext cx="2608580" cy="4892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5559" y="505968"/>
            <a:ext cx="4164965" cy="2438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58284" y="505968"/>
            <a:ext cx="201167" cy="2438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09159" y="505968"/>
            <a:ext cx="463296" cy="2438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56632" y="505968"/>
            <a:ext cx="5370575" cy="2438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521440" y="874807"/>
            <a:ext cx="2641059" cy="9539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3400" y="1862327"/>
            <a:ext cx="4855845" cy="768985"/>
          </a:xfrm>
          <a:custGeom>
            <a:avLst/>
            <a:gdLst/>
            <a:ahLst/>
            <a:cxnLst/>
            <a:rect l="l" t="t" r="r" b="b"/>
            <a:pathLst>
              <a:path w="4855845" h="768985">
                <a:moveTo>
                  <a:pt x="4778883" y="0"/>
                </a:moveTo>
                <a:lnTo>
                  <a:pt x="76860" y="0"/>
                </a:lnTo>
                <a:lnTo>
                  <a:pt x="46939" y="6040"/>
                </a:lnTo>
                <a:lnTo>
                  <a:pt x="22509" y="22510"/>
                </a:lnTo>
                <a:lnTo>
                  <a:pt x="6039" y="46934"/>
                </a:lnTo>
                <a:lnTo>
                  <a:pt x="0" y="76835"/>
                </a:lnTo>
                <a:lnTo>
                  <a:pt x="0" y="691769"/>
                </a:lnTo>
                <a:lnTo>
                  <a:pt x="6039" y="721669"/>
                </a:lnTo>
                <a:lnTo>
                  <a:pt x="22509" y="746093"/>
                </a:lnTo>
                <a:lnTo>
                  <a:pt x="46939" y="762563"/>
                </a:lnTo>
                <a:lnTo>
                  <a:pt x="76860" y="768604"/>
                </a:lnTo>
                <a:lnTo>
                  <a:pt x="4778883" y="768604"/>
                </a:lnTo>
                <a:lnTo>
                  <a:pt x="4808783" y="762563"/>
                </a:lnTo>
                <a:lnTo>
                  <a:pt x="4833207" y="746093"/>
                </a:lnTo>
                <a:lnTo>
                  <a:pt x="4849677" y="721669"/>
                </a:lnTo>
                <a:lnTo>
                  <a:pt x="4855718" y="691769"/>
                </a:lnTo>
                <a:lnTo>
                  <a:pt x="4855718" y="76835"/>
                </a:lnTo>
                <a:lnTo>
                  <a:pt x="4849677" y="46934"/>
                </a:lnTo>
                <a:lnTo>
                  <a:pt x="4833207" y="22510"/>
                </a:lnTo>
                <a:lnTo>
                  <a:pt x="4808783" y="6040"/>
                </a:lnTo>
                <a:lnTo>
                  <a:pt x="4778883" y="0"/>
                </a:lnTo>
                <a:close/>
              </a:path>
            </a:pathLst>
          </a:custGeom>
          <a:solidFill>
            <a:srgbClr val="C4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57857" y="2085467"/>
            <a:ext cx="2815082" cy="3063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0260" y="1939163"/>
            <a:ext cx="971143" cy="61493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3400" y="2707767"/>
            <a:ext cx="4855845" cy="768985"/>
          </a:xfrm>
          <a:custGeom>
            <a:avLst/>
            <a:gdLst/>
            <a:ahLst/>
            <a:cxnLst/>
            <a:rect l="l" t="t" r="r" b="b"/>
            <a:pathLst>
              <a:path w="4855845" h="768985">
                <a:moveTo>
                  <a:pt x="4778883" y="0"/>
                </a:moveTo>
                <a:lnTo>
                  <a:pt x="76860" y="0"/>
                </a:lnTo>
                <a:lnTo>
                  <a:pt x="46939" y="6040"/>
                </a:lnTo>
                <a:lnTo>
                  <a:pt x="22509" y="22510"/>
                </a:lnTo>
                <a:lnTo>
                  <a:pt x="6039" y="46934"/>
                </a:lnTo>
                <a:lnTo>
                  <a:pt x="0" y="76835"/>
                </a:lnTo>
                <a:lnTo>
                  <a:pt x="0" y="691769"/>
                </a:lnTo>
                <a:lnTo>
                  <a:pt x="6039" y="721669"/>
                </a:lnTo>
                <a:lnTo>
                  <a:pt x="22509" y="746093"/>
                </a:lnTo>
                <a:lnTo>
                  <a:pt x="46939" y="762563"/>
                </a:lnTo>
                <a:lnTo>
                  <a:pt x="76860" y="768604"/>
                </a:lnTo>
                <a:lnTo>
                  <a:pt x="4778883" y="768604"/>
                </a:lnTo>
                <a:lnTo>
                  <a:pt x="4808783" y="762563"/>
                </a:lnTo>
                <a:lnTo>
                  <a:pt x="4833207" y="746093"/>
                </a:lnTo>
                <a:lnTo>
                  <a:pt x="4849677" y="721669"/>
                </a:lnTo>
                <a:lnTo>
                  <a:pt x="4855718" y="691769"/>
                </a:lnTo>
                <a:lnTo>
                  <a:pt x="4855718" y="76835"/>
                </a:lnTo>
                <a:lnTo>
                  <a:pt x="4849677" y="46934"/>
                </a:lnTo>
                <a:lnTo>
                  <a:pt x="4833207" y="22510"/>
                </a:lnTo>
                <a:lnTo>
                  <a:pt x="4808783" y="6040"/>
                </a:lnTo>
                <a:lnTo>
                  <a:pt x="4778883" y="0"/>
                </a:lnTo>
                <a:close/>
              </a:path>
            </a:pathLst>
          </a:custGeom>
          <a:solidFill>
            <a:srgbClr val="C4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57857" y="2930905"/>
            <a:ext cx="2852293" cy="3063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0260" y="2784601"/>
            <a:ext cx="971143" cy="61493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3400" y="3553205"/>
            <a:ext cx="4855845" cy="768985"/>
          </a:xfrm>
          <a:custGeom>
            <a:avLst/>
            <a:gdLst/>
            <a:ahLst/>
            <a:cxnLst/>
            <a:rect l="l" t="t" r="r" b="b"/>
            <a:pathLst>
              <a:path w="4855845" h="768985">
                <a:moveTo>
                  <a:pt x="4778883" y="0"/>
                </a:moveTo>
                <a:lnTo>
                  <a:pt x="76860" y="0"/>
                </a:lnTo>
                <a:lnTo>
                  <a:pt x="46939" y="6040"/>
                </a:lnTo>
                <a:lnTo>
                  <a:pt x="22509" y="22510"/>
                </a:lnTo>
                <a:lnTo>
                  <a:pt x="6039" y="46934"/>
                </a:lnTo>
                <a:lnTo>
                  <a:pt x="0" y="76835"/>
                </a:lnTo>
                <a:lnTo>
                  <a:pt x="0" y="691769"/>
                </a:lnTo>
                <a:lnTo>
                  <a:pt x="6039" y="721669"/>
                </a:lnTo>
                <a:lnTo>
                  <a:pt x="22509" y="746093"/>
                </a:lnTo>
                <a:lnTo>
                  <a:pt x="46939" y="762563"/>
                </a:lnTo>
                <a:lnTo>
                  <a:pt x="76860" y="768604"/>
                </a:lnTo>
                <a:lnTo>
                  <a:pt x="4778883" y="768604"/>
                </a:lnTo>
                <a:lnTo>
                  <a:pt x="4808783" y="762563"/>
                </a:lnTo>
                <a:lnTo>
                  <a:pt x="4833207" y="746093"/>
                </a:lnTo>
                <a:lnTo>
                  <a:pt x="4849677" y="721669"/>
                </a:lnTo>
                <a:lnTo>
                  <a:pt x="4855718" y="691769"/>
                </a:lnTo>
                <a:lnTo>
                  <a:pt x="4855718" y="76835"/>
                </a:lnTo>
                <a:lnTo>
                  <a:pt x="4849677" y="46934"/>
                </a:lnTo>
                <a:lnTo>
                  <a:pt x="4833207" y="22510"/>
                </a:lnTo>
                <a:lnTo>
                  <a:pt x="4808783" y="6040"/>
                </a:lnTo>
                <a:lnTo>
                  <a:pt x="4778883" y="0"/>
                </a:lnTo>
                <a:close/>
              </a:path>
            </a:pathLst>
          </a:custGeom>
          <a:solidFill>
            <a:srgbClr val="C4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57857" y="3639311"/>
            <a:ext cx="3496564" cy="3063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57857" y="3913632"/>
            <a:ext cx="1109281" cy="30632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0260" y="3630040"/>
            <a:ext cx="971143" cy="61493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3400" y="4398645"/>
            <a:ext cx="4855845" cy="768985"/>
          </a:xfrm>
          <a:custGeom>
            <a:avLst/>
            <a:gdLst/>
            <a:ahLst/>
            <a:cxnLst/>
            <a:rect l="l" t="t" r="r" b="b"/>
            <a:pathLst>
              <a:path w="4855845" h="768985">
                <a:moveTo>
                  <a:pt x="4778883" y="0"/>
                </a:moveTo>
                <a:lnTo>
                  <a:pt x="76860" y="0"/>
                </a:lnTo>
                <a:lnTo>
                  <a:pt x="46939" y="6040"/>
                </a:lnTo>
                <a:lnTo>
                  <a:pt x="22509" y="22510"/>
                </a:lnTo>
                <a:lnTo>
                  <a:pt x="6039" y="46934"/>
                </a:lnTo>
                <a:lnTo>
                  <a:pt x="0" y="76834"/>
                </a:lnTo>
                <a:lnTo>
                  <a:pt x="0" y="691768"/>
                </a:lnTo>
                <a:lnTo>
                  <a:pt x="6039" y="721669"/>
                </a:lnTo>
                <a:lnTo>
                  <a:pt x="22509" y="746093"/>
                </a:lnTo>
                <a:lnTo>
                  <a:pt x="46939" y="762563"/>
                </a:lnTo>
                <a:lnTo>
                  <a:pt x="76860" y="768603"/>
                </a:lnTo>
                <a:lnTo>
                  <a:pt x="4778883" y="768603"/>
                </a:lnTo>
                <a:lnTo>
                  <a:pt x="4808783" y="762563"/>
                </a:lnTo>
                <a:lnTo>
                  <a:pt x="4833207" y="746093"/>
                </a:lnTo>
                <a:lnTo>
                  <a:pt x="4849677" y="721669"/>
                </a:lnTo>
                <a:lnTo>
                  <a:pt x="4855718" y="691768"/>
                </a:lnTo>
                <a:lnTo>
                  <a:pt x="4855718" y="76834"/>
                </a:lnTo>
                <a:lnTo>
                  <a:pt x="4849677" y="46934"/>
                </a:lnTo>
                <a:lnTo>
                  <a:pt x="4833207" y="22510"/>
                </a:lnTo>
                <a:lnTo>
                  <a:pt x="4808783" y="6040"/>
                </a:lnTo>
                <a:lnTo>
                  <a:pt x="4778883" y="0"/>
                </a:lnTo>
                <a:close/>
              </a:path>
            </a:pathLst>
          </a:custGeom>
          <a:solidFill>
            <a:srgbClr val="C4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57857" y="4622291"/>
            <a:ext cx="1944750" cy="30632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0260" y="4475479"/>
            <a:ext cx="971143" cy="61493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3400" y="5244084"/>
            <a:ext cx="4855845" cy="768985"/>
          </a:xfrm>
          <a:custGeom>
            <a:avLst/>
            <a:gdLst/>
            <a:ahLst/>
            <a:cxnLst/>
            <a:rect l="l" t="t" r="r" b="b"/>
            <a:pathLst>
              <a:path w="4855845" h="768985">
                <a:moveTo>
                  <a:pt x="4778883" y="0"/>
                </a:moveTo>
                <a:lnTo>
                  <a:pt x="76860" y="0"/>
                </a:lnTo>
                <a:lnTo>
                  <a:pt x="46939" y="6040"/>
                </a:lnTo>
                <a:lnTo>
                  <a:pt x="22509" y="22510"/>
                </a:lnTo>
                <a:lnTo>
                  <a:pt x="6039" y="46934"/>
                </a:lnTo>
                <a:lnTo>
                  <a:pt x="0" y="76835"/>
                </a:lnTo>
                <a:lnTo>
                  <a:pt x="0" y="691769"/>
                </a:lnTo>
                <a:lnTo>
                  <a:pt x="6039" y="721669"/>
                </a:lnTo>
                <a:lnTo>
                  <a:pt x="22509" y="746093"/>
                </a:lnTo>
                <a:lnTo>
                  <a:pt x="46939" y="762563"/>
                </a:lnTo>
                <a:lnTo>
                  <a:pt x="76860" y="768604"/>
                </a:lnTo>
                <a:lnTo>
                  <a:pt x="4778883" y="768604"/>
                </a:lnTo>
                <a:lnTo>
                  <a:pt x="4808783" y="762563"/>
                </a:lnTo>
                <a:lnTo>
                  <a:pt x="4833207" y="746093"/>
                </a:lnTo>
                <a:lnTo>
                  <a:pt x="4849677" y="721669"/>
                </a:lnTo>
                <a:lnTo>
                  <a:pt x="4855718" y="691769"/>
                </a:lnTo>
                <a:lnTo>
                  <a:pt x="4855718" y="76835"/>
                </a:lnTo>
                <a:lnTo>
                  <a:pt x="4849677" y="46934"/>
                </a:lnTo>
                <a:lnTo>
                  <a:pt x="4833207" y="22510"/>
                </a:lnTo>
                <a:lnTo>
                  <a:pt x="4808783" y="6040"/>
                </a:lnTo>
                <a:lnTo>
                  <a:pt x="4778883" y="0"/>
                </a:lnTo>
                <a:close/>
              </a:path>
            </a:pathLst>
          </a:custGeom>
          <a:solidFill>
            <a:srgbClr val="C4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57857" y="5467858"/>
            <a:ext cx="2735961" cy="30632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0260" y="5320919"/>
            <a:ext cx="971143" cy="61493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3400" y="6089522"/>
            <a:ext cx="4855845" cy="768985"/>
          </a:xfrm>
          <a:custGeom>
            <a:avLst/>
            <a:gdLst/>
            <a:ahLst/>
            <a:cxnLst/>
            <a:rect l="l" t="t" r="r" b="b"/>
            <a:pathLst>
              <a:path w="4855845" h="768984">
                <a:moveTo>
                  <a:pt x="4778883" y="0"/>
                </a:moveTo>
                <a:lnTo>
                  <a:pt x="76860" y="0"/>
                </a:lnTo>
                <a:lnTo>
                  <a:pt x="46939" y="6040"/>
                </a:lnTo>
                <a:lnTo>
                  <a:pt x="22509" y="22510"/>
                </a:lnTo>
                <a:lnTo>
                  <a:pt x="6039" y="46934"/>
                </a:lnTo>
                <a:lnTo>
                  <a:pt x="0" y="76834"/>
                </a:lnTo>
                <a:lnTo>
                  <a:pt x="0" y="691768"/>
                </a:lnTo>
                <a:lnTo>
                  <a:pt x="6039" y="721669"/>
                </a:lnTo>
                <a:lnTo>
                  <a:pt x="22509" y="746093"/>
                </a:lnTo>
                <a:lnTo>
                  <a:pt x="46939" y="762563"/>
                </a:lnTo>
                <a:lnTo>
                  <a:pt x="76860" y="768604"/>
                </a:lnTo>
                <a:lnTo>
                  <a:pt x="4778883" y="768604"/>
                </a:lnTo>
                <a:lnTo>
                  <a:pt x="4808783" y="762563"/>
                </a:lnTo>
                <a:lnTo>
                  <a:pt x="4833207" y="746093"/>
                </a:lnTo>
                <a:lnTo>
                  <a:pt x="4849677" y="721669"/>
                </a:lnTo>
                <a:lnTo>
                  <a:pt x="4855718" y="691768"/>
                </a:lnTo>
                <a:lnTo>
                  <a:pt x="4855718" y="76834"/>
                </a:lnTo>
                <a:lnTo>
                  <a:pt x="4849677" y="46934"/>
                </a:lnTo>
                <a:lnTo>
                  <a:pt x="4833207" y="22510"/>
                </a:lnTo>
                <a:lnTo>
                  <a:pt x="4808783" y="6040"/>
                </a:lnTo>
                <a:lnTo>
                  <a:pt x="4778883" y="0"/>
                </a:lnTo>
                <a:close/>
              </a:path>
            </a:pathLst>
          </a:custGeom>
          <a:solidFill>
            <a:srgbClr val="C4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57857" y="6313373"/>
            <a:ext cx="1655952" cy="30662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0260" y="6166358"/>
            <a:ext cx="971143" cy="61493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84876" y="2589276"/>
            <a:ext cx="3813048" cy="381304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525000" y="1926335"/>
            <a:ext cx="4796155" cy="749300"/>
          </a:xfrm>
          <a:custGeom>
            <a:avLst/>
            <a:gdLst/>
            <a:ahLst/>
            <a:cxnLst/>
            <a:rect l="l" t="t" r="r" b="b"/>
            <a:pathLst>
              <a:path w="4796155" h="749300">
                <a:moveTo>
                  <a:pt x="4720971" y="0"/>
                </a:moveTo>
                <a:lnTo>
                  <a:pt x="74929" y="0"/>
                </a:lnTo>
                <a:lnTo>
                  <a:pt x="45755" y="5885"/>
                </a:lnTo>
                <a:lnTo>
                  <a:pt x="21939" y="21939"/>
                </a:lnTo>
                <a:lnTo>
                  <a:pt x="5885" y="45755"/>
                </a:lnTo>
                <a:lnTo>
                  <a:pt x="0" y="74929"/>
                </a:lnTo>
                <a:lnTo>
                  <a:pt x="0" y="673988"/>
                </a:lnTo>
                <a:lnTo>
                  <a:pt x="5885" y="703163"/>
                </a:lnTo>
                <a:lnTo>
                  <a:pt x="21939" y="726979"/>
                </a:lnTo>
                <a:lnTo>
                  <a:pt x="45755" y="743033"/>
                </a:lnTo>
                <a:lnTo>
                  <a:pt x="74929" y="748918"/>
                </a:lnTo>
                <a:lnTo>
                  <a:pt x="4720971" y="748918"/>
                </a:lnTo>
                <a:lnTo>
                  <a:pt x="4750071" y="743033"/>
                </a:lnTo>
                <a:lnTo>
                  <a:pt x="4773850" y="726979"/>
                </a:lnTo>
                <a:lnTo>
                  <a:pt x="4789890" y="703163"/>
                </a:lnTo>
                <a:lnTo>
                  <a:pt x="4795773" y="673988"/>
                </a:lnTo>
                <a:lnTo>
                  <a:pt x="4795773" y="74929"/>
                </a:lnTo>
                <a:lnTo>
                  <a:pt x="4789890" y="45755"/>
                </a:lnTo>
                <a:lnTo>
                  <a:pt x="4773850" y="21939"/>
                </a:lnTo>
                <a:lnTo>
                  <a:pt x="4750071" y="5885"/>
                </a:lnTo>
                <a:lnTo>
                  <a:pt x="4720971" y="0"/>
                </a:lnTo>
                <a:close/>
              </a:path>
            </a:pathLst>
          </a:custGeom>
          <a:solidFill>
            <a:srgbClr val="C4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636250" y="2139695"/>
            <a:ext cx="2861817" cy="30632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599930" y="2001266"/>
            <a:ext cx="959103" cy="59905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525000" y="2750185"/>
            <a:ext cx="4796155" cy="749300"/>
          </a:xfrm>
          <a:custGeom>
            <a:avLst/>
            <a:gdLst/>
            <a:ahLst/>
            <a:cxnLst/>
            <a:rect l="l" t="t" r="r" b="b"/>
            <a:pathLst>
              <a:path w="4796155" h="749300">
                <a:moveTo>
                  <a:pt x="4720971" y="0"/>
                </a:moveTo>
                <a:lnTo>
                  <a:pt x="74929" y="0"/>
                </a:lnTo>
                <a:lnTo>
                  <a:pt x="45755" y="5883"/>
                </a:lnTo>
                <a:lnTo>
                  <a:pt x="21939" y="21923"/>
                </a:lnTo>
                <a:lnTo>
                  <a:pt x="5885" y="45702"/>
                </a:lnTo>
                <a:lnTo>
                  <a:pt x="0" y="74802"/>
                </a:lnTo>
                <a:lnTo>
                  <a:pt x="0" y="673988"/>
                </a:lnTo>
                <a:lnTo>
                  <a:pt x="5885" y="703089"/>
                </a:lnTo>
                <a:lnTo>
                  <a:pt x="21939" y="726868"/>
                </a:lnTo>
                <a:lnTo>
                  <a:pt x="45755" y="742908"/>
                </a:lnTo>
                <a:lnTo>
                  <a:pt x="74929" y="748791"/>
                </a:lnTo>
                <a:lnTo>
                  <a:pt x="4720971" y="748791"/>
                </a:lnTo>
                <a:lnTo>
                  <a:pt x="4750071" y="742908"/>
                </a:lnTo>
                <a:lnTo>
                  <a:pt x="4773850" y="726868"/>
                </a:lnTo>
                <a:lnTo>
                  <a:pt x="4789890" y="703089"/>
                </a:lnTo>
                <a:lnTo>
                  <a:pt x="4795773" y="673988"/>
                </a:lnTo>
                <a:lnTo>
                  <a:pt x="4795773" y="74802"/>
                </a:lnTo>
                <a:lnTo>
                  <a:pt x="4789890" y="45702"/>
                </a:lnTo>
                <a:lnTo>
                  <a:pt x="4773850" y="21923"/>
                </a:lnTo>
                <a:lnTo>
                  <a:pt x="4750071" y="5883"/>
                </a:lnTo>
                <a:lnTo>
                  <a:pt x="4720971" y="0"/>
                </a:lnTo>
                <a:close/>
              </a:path>
            </a:pathLst>
          </a:custGeom>
          <a:solidFill>
            <a:srgbClr val="C4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636250" y="2963545"/>
            <a:ext cx="1983867" cy="30632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599930" y="2824988"/>
            <a:ext cx="959103" cy="59918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525000" y="3573907"/>
            <a:ext cx="4796155" cy="749300"/>
          </a:xfrm>
          <a:custGeom>
            <a:avLst/>
            <a:gdLst/>
            <a:ahLst/>
            <a:cxnLst/>
            <a:rect l="l" t="t" r="r" b="b"/>
            <a:pathLst>
              <a:path w="4796155" h="749300">
                <a:moveTo>
                  <a:pt x="4720971" y="0"/>
                </a:moveTo>
                <a:lnTo>
                  <a:pt x="74929" y="0"/>
                </a:lnTo>
                <a:lnTo>
                  <a:pt x="45755" y="5885"/>
                </a:lnTo>
                <a:lnTo>
                  <a:pt x="21939" y="21939"/>
                </a:lnTo>
                <a:lnTo>
                  <a:pt x="5885" y="45755"/>
                </a:lnTo>
                <a:lnTo>
                  <a:pt x="0" y="74929"/>
                </a:lnTo>
                <a:lnTo>
                  <a:pt x="0" y="673988"/>
                </a:lnTo>
                <a:lnTo>
                  <a:pt x="5885" y="703163"/>
                </a:lnTo>
                <a:lnTo>
                  <a:pt x="21939" y="726979"/>
                </a:lnTo>
                <a:lnTo>
                  <a:pt x="45755" y="743033"/>
                </a:lnTo>
                <a:lnTo>
                  <a:pt x="74929" y="748918"/>
                </a:lnTo>
                <a:lnTo>
                  <a:pt x="4720971" y="748918"/>
                </a:lnTo>
                <a:lnTo>
                  <a:pt x="4750071" y="743033"/>
                </a:lnTo>
                <a:lnTo>
                  <a:pt x="4773850" y="726979"/>
                </a:lnTo>
                <a:lnTo>
                  <a:pt x="4789890" y="703163"/>
                </a:lnTo>
                <a:lnTo>
                  <a:pt x="4795773" y="673988"/>
                </a:lnTo>
                <a:lnTo>
                  <a:pt x="4795773" y="74929"/>
                </a:lnTo>
                <a:lnTo>
                  <a:pt x="4789890" y="45755"/>
                </a:lnTo>
                <a:lnTo>
                  <a:pt x="4773850" y="21939"/>
                </a:lnTo>
                <a:lnTo>
                  <a:pt x="4750071" y="5885"/>
                </a:lnTo>
                <a:lnTo>
                  <a:pt x="4720971" y="0"/>
                </a:lnTo>
                <a:close/>
              </a:path>
            </a:pathLst>
          </a:custGeom>
          <a:solidFill>
            <a:srgbClr val="C4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636250" y="3787394"/>
            <a:ext cx="2219071" cy="30632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599930" y="3648836"/>
            <a:ext cx="959103" cy="59905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525000" y="4397628"/>
            <a:ext cx="4796155" cy="749300"/>
          </a:xfrm>
          <a:custGeom>
            <a:avLst/>
            <a:gdLst/>
            <a:ahLst/>
            <a:cxnLst/>
            <a:rect l="l" t="t" r="r" b="b"/>
            <a:pathLst>
              <a:path w="4796155" h="749300">
                <a:moveTo>
                  <a:pt x="4720971" y="0"/>
                </a:moveTo>
                <a:lnTo>
                  <a:pt x="74929" y="0"/>
                </a:lnTo>
                <a:lnTo>
                  <a:pt x="45755" y="5885"/>
                </a:lnTo>
                <a:lnTo>
                  <a:pt x="21939" y="21939"/>
                </a:lnTo>
                <a:lnTo>
                  <a:pt x="5885" y="45755"/>
                </a:lnTo>
                <a:lnTo>
                  <a:pt x="0" y="74930"/>
                </a:lnTo>
                <a:lnTo>
                  <a:pt x="0" y="673989"/>
                </a:lnTo>
                <a:lnTo>
                  <a:pt x="5885" y="703163"/>
                </a:lnTo>
                <a:lnTo>
                  <a:pt x="21939" y="726979"/>
                </a:lnTo>
                <a:lnTo>
                  <a:pt x="45755" y="743033"/>
                </a:lnTo>
                <a:lnTo>
                  <a:pt x="74929" y="748919"/>
                </a:lnTo>
                <a:lnTo>
                  <a:pt x="4720971" y="748919"/>
                </a:lnTo>
                <a:lnTo>
                  <a:pt x="4750071" y="743033"/>
                </a:lnTo>
                <a:lnTo>
                  <a:pt x="4773850" y="726979"/>
                </a:lnTo>
                <a:lnTo>
                  <a:pt x="4789890" y="703163"/>
                </a:lnTo>
                <a:lnTo>
                  <a:pt x="4795773" y="673989"/>
                </a:lnTo>
                <a:lnTo>
                  <a:pt x="4795773" y="74930"/>
                </a:lnTo>
                <a:lnTo>
                  <a:pt x="4789890" y="45755"/>
                </a:lnTo>
                <a:lnTo>
                  <a:pt x="4773850" y="21939"/>
                </a:lnTo>
                <a:lnTo>
                  <a:pt x="4750071" y="5885"/>
                </a:lnTo>
                <a:lnTo>
                  <a:pt x="4720971" y="0"/>
                </a:lnTo>
                <a:close/>
              </a:path>
            </a:pathLst>
          </a:custGeom>
          <a:solidFill>
            <a:srgbClr val="C4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636250" y="4611370"/>
            <a:ext cx="2797555" cy="30632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599930" y="4472559"/>
            <a:ext cx="959103" cy="59905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525000" y="5221478"/>
            <a:ext cx="4796155" cy="749300"/>
          </a:xfrm>
          <a:custGeom>
            <a:avLst/>
            <a:gdLst/>
            <a:ahLst/>
            <a:cxnLst/>
            <a:rect l="l" t="t" r="r" b="b"/>
            <a:pathLst>
              <a:path w="4796155" h="749300">
                <a:moveTo>
                  <a:pt x="4720971" y="0"/>
                </a:moveTo>
                <a:lnTo>
                  <a:pt x="74929" y="0"/>
                </a:lnTo>
                <a:lnTo>
                  <a:pt x="45755" y="5883"/>
                </a:lnTo>
                <a:lnTo>
                  <a:pt x="21939" y="21923"/>
                </a:lnTo>
                <a:lnTo>
                  <a:pt x="5885" y="45702"/>
                </a:lnTo>
                <a:lnTo>
                  <a:pt x="0" y="74803"/>
                </a:lnTo>
                <a:lnTo>
                  <a:pt x="0" y="673989"/>
                </a:lnTo>
                <a:lnTo>
                  <a:pt x="5885" y="703089"/>
                </a:lnTo>
                <a:lnTo>
                  <a:pt x="21939" y="726868"/>
                </a:lnTo>
                <a:lnTo>
                  <a:pt x="45755" y="742908"/>
                </a:lnTo>
                <a:lnTo>
                  <a:pt x="74929" y="748792"/>
                </a:lnTo>
                <a:lnTo>
                  <a:pt x="4720971" y="748792"/>
                </a:lnTo>
                <a:lnTo>
                  <a:pt x="4750071" y="742908"/>
                </a:lnTo>
                <a:lnTo>
                  <a:pt x="4773850" y="726868"/>
                </a:lnTo>
                <a:lnTo>
                  <a:pt x="4789890" y="703089"/>
                </a:lnTo>
                <a:lnTo>
                  <a:pt x="4795773" y="673989"/>
                </a:lnTo>
                <a:lnTo>
                  <a:pt x="4795773" y="74803"/>
                </a:lnTo>
                <a:lnTo>
                  <a:pt x="4789890" y="45702"/>
                </a:lnTo>
                <a:lnTo>
                  <a:pt x="4773850" y="21923"/>
                </a:lnTo>
                <a:lnTo>
                  <a:pt x="4750071" y="5883"/>
                </a:lnTo>
                <a:lnTo>
                  <a:pt x="4720971" y="0"/>
                </a:lnTo>
                <a:close/>
              </a:path>
            </a:pathLst>
          </a:custGeom>
          <a:solidFill>
            <a:srgbClr val="C4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636250" y="5435168"/>
            <a:ext cx="2915538" cy="30662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599930" y="5296280"/>
            <a:ext cx="959103" cy="59918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525000" y="6045200"/>
            <a:ext cx="4796155" cy="749300"/>
          </a:xfrm>
          <a:custGeom>
            <a:avLst/>
            <a:gdLst/>
            <a:ahLst/>
            <a:cxnLst/>
            <a:rect l="l" t="t" r="r" b="b"/>
            <a:pathLst>
              <a:path w="4796155" h="749300">
                <a:moveTo>
                  <a:pt x="4720971" y="0"/>
                </a:moveTo>
                <a:lnTo>
                  <a:pt x="74929" y="0"/>
                </a:lnTo>
                <a:lnTo>
                  <a:pt x="45755" y="5885"/>
                </a:lnTo>
                <a:lnTo>
                  <a:pt x="21939" y="21939"/>
                </a:lnTo>
                <a:lnTo>
                  <a:pt x="5885" y="45755"/>
                </a:lnTo>
                <a:lnTo>
                  <a:pt x="0" y="74930"/>
                </a:lnTo>
                <a:lnTo>
                  <a:pt x="0" y="673988"/>
                </a:lnTo>
                <a:lnTo>
                  <a:pt x="5885" y="703163"/>
                </a:lnTo>
                <a:lnTo>
                  <a:pt x="21939" y="726979"/>
                </a:lnTo>
                <a:lnTo>
                  <a:pt x="45755" y="743033"/>
                </a:lnTo>
                <a:lnTo>
                  <a:pt x="74929" y="748919"/>
                </a:lnTo>
                <a:lnTo>
                  <a:pt x="4720971" y="748919"/>
                </a:lnTo>
                <a:lnTo>
                  <a:pt x="4750071" y="743033"/>
                </a:lnTo>
                <a:lnTo>
                  <a:pt x="4773850" y="726979"/>
                </a:lnTo>
                <a:lnTo>
                  <a:pt x="4789890" y="703163"/>
                </a:lnTo>
                <a:lnTo>
                  <a:pt x="4795773" y="673988"/>
                </a:lnTo>
                <a:lnTo>
                  <a:pt x="4795773" y="74930"/>
                </a:lnTo>
                <a:lnTo>
                  <a:pt x="4789890" y="45755"/>
                </a:lnTo>
                <a:lnTo>
                  <a:pt x="4773850" y="21939"/>
                </a:lnTo>
                <a:lnTo>
                  <a:pt x="4750071" y="5885"/>
                </a:lnTo>
                <a:lnTo>
                  <a:pt x="4720971" y="0"/>
                </a:lnTo>
                <a:close/>
              </a:path>
            </a:pathLst>
          </a:custGeom>
          <a:solidFill>
            <a:srgbClr val="C4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636250" y="6259321"/>
            <a:ext cx="2589402" cy="30632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599930" y="6120129"/>
            <a:ext cx="959103" cy="59905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652771" y="6925056"/>
            <a:ext cx="5830824" cy="102108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920994" y="7086295"/>
            <a:ext cx="3412871" cy="30632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500115" y="7421574"/>
            <a:ext cx="4240911" cy="30662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5559" y="259029"/>
            <a:ext cx="2552065" cy="489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7844" y="870458"/>
            <a:ext cx="316992" cy="323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60347" y="870458"/>
            <a:ext cx="1589532" cy="3230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95270" y="870458"/>
            <a:ext cx="384048" cy="323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13785" y="870458"/>
            <a:ext cx="1138605" cy="3230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11122" y="1236217"/>
            <a:ext cx="1178839" cy="3230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44977" y="1236217"/>
            <a:ext cx="737006" cy="3230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23158" y="1236217"/>
            <a:ext cx="910920" cy="3230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84217" y="1236217"/>
            <a:ext cx="560070" cy="3230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95139" y="1236217"/>
            <a:ext cx="937831" cy="3230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91251" y="1236217"/>
            <a:ext cx="386334" cy="3230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12815" y="1236217"/>
            <a:ext cx="384048" cy="3230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29807" y="1236217"/>
            <a:ext cx="1288795" cy="3230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70596" y="1236217"/>
            <a:ext cx="256031" cy="3230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61096" y="1236217"/>
            <a:ext cx="1019555" cy="3230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715120" y="1236217"/>
            <a:ext cx="1145628" cy="3230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733153" y="1236217"/>
            <a:ext cx="128016" cy="32308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35940" y="776072"/>
            <a:ext cx="821055" cy="112268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611122" y="1601977"/>
            <a:ext cx="532384" cy="32308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72894" y="1601977"/>
            <a:ext cx="1426591" cy="32308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59734" y="1601977"/>
            <a:ext cx="880872" cy="32308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75073" y="1601977"/>
            <a:ext cx="632764" cy="32308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65242" y="1601977"/>
            <a:ext cx="766317" cy="32308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584571" y="1601977"/>
            <a:ext cx="1732356" cy="32308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267067" y="1601977"/>
            <a:ext cx="560070" cy="3230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777860" y="1601977"/>
            <a:ext cx="937831" cy="3230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73972" y="1601977"/>
            <a:ext cx="810005" cy="32308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437496" y="1601977"/>
            <a:ext cx="1058672" cy="32308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389996" y="1601977"/>
            <a:ext cx="128016" cy="32308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189736" y="3442842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611122" y="3476878"/>
            <a:ext cx="324611" cy="32308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891538" y="3476878"/>
            <a:ext cx="457200" cy="32308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298445" y="3476878"/>
            <a:ext cx="1534160" cy="32308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775202" y="3476878"/>
            <a:ext cx="737006" cy="3230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53382" y="3476878"/>
            <a:ext cx="1995081" cy="32308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406007" y="3476878"/>
            <a:ext cx="598169" cy="32308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948551" y="3476878"/>
            <a:ext cx="256031" cy="32308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140575" y="3476878"/>
            <a:ext cx="158496" cy="323088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219822" y="3476878"/>
            <a:ext cx="381761" cy="32308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537068" y="3476878"/>
            <a:ext cx="696772" cy="32308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181720" y="3476878"/>
            <a:ext cx="256031" cy="32308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372220" y="3476878"/>
            <a:ext cx="1277111" cy="32308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606660" y="3476878"/>
            <a:ext cx="2626233" cy="323088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174981" y="3476878"/>
            <a:ext cx="381761" cy="32308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493497" y="3476878"/>
            <a:ext cx="1275461" cy="32308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3726667" y="3476878"/>
            <a:ext cx="304038" cy="32308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611122" y="3781933"/>
            <a:ext cx="1631696" cy="323088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611122" y="4988940"/>
            <a:ext cx="581152" cy="323088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107945" y="4988940"/>
            <a:ext cx="706755" cy="323088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734310" y="4988940"/>
            <a:ext cx="768096" cy="323088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433826" y="4988940"/>
            <a:ext cx="1030414" cy="323088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37844" y="5355082"/>
            <a:ext cx="728980" cy="323088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725422" y="5355082"/>
            <a:ext cx="677671" cy="323088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362454" y="5355082"/>
            <a:ext cx="1426591" cy="32308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749294" y="5355082"/>
            <a:ext cx="933957" cy="323088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642739" y="5355082"/>
            <a:ext cx="356615" cy="323088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942966" y="5355082"/>
            <a:ext cx="630936" cy="323088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529707" y="5355082"/>
            <a:ext cx="412496" cy="323088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901563" y="5355082"/>
            <a:ext cx="870965" cy="323088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675755" y="5355082"/>
            <a:ext cx="128016" cy="32308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37844" y="5720841"/>
            <a:ext cx="693115" cy="323088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79701" y="5720841"/>
            <a:ext cx="2024443" cy="323088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663950" y="5720841"/>
            <a:ext cx="412496" cy="323088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035805" y="5720841"/>
            <a:ext cx="526288" cy="323088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493005" y="5720841"/>
            <a:ext cx="1124585" cy="323088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576951" y="5720841"/>
            <a:ext cx="1426591" cy="32308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901306" y="5720841"/>
            <a:ext cx="128016" cy="32308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037844" y="6086602"/>
            <a:ext cx="1506982" cy="323088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498089" y="6086602"/>
            <a:ext cx="769874" cy="323088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220466" y="6086602"/>
            <a:ext cx="447040" cy="323088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618229" y="6086602"/>
            <a:ext cx="1096899" cy="323088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654930" y="6086602"/>
            <a:ext cx="556260" cy="323088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162422" y="6086602"/>
            <a:ext cx="384048" cy="323088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479415" y="6086602"/>
            <a:ext cx="256032" cy="323088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669915" y="6086602"/>
            <a:ext cx="384048" cy="323088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988430" y="6086602"/>
            <a:ext cx="903947" cy="323088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048509" y="6501129"/>
            <a:ext cx="2526307" cy="249935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639565" y="6452361"/>
            <a:ext cx="412496" cy="323088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011421" y="6452361"/>
            <a:ext cx="1426590" cy="32308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398642" y="6452361"/>
            <a:ext cx="739648" cy="323088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081395" y="6452361"/>
            <a:ext cx="1971675" cy="323088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004936" y="6452361"/>
            <a:ext cx="806411" cy="323088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535940" y="4894173"/>
            <a:ext cx="821055" cy="222123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580"/>
              </a:spcBef>
            </a:pPr>
            <a:r>
              <a:rPr sz="2000" dirty="0"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1037844" y="6818376"/>
            <a:ext cx="361188" cy="323088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342644" y="6818376"/>
            <a:ext cx="412495" cy="323088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714754" y="6818376"/>
            <a:ext cx="1797405" cy="323088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464305" y="6818376"/>
            <a:ext cx="1093343" cy="323088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519295" y="6818376"/>
            <a:ext cx="1454912" cy="323088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933566" y="6818376"/>
            <a:ext cx="1426590" cy="32308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320406" y="6818376"/>
            <a:ext cx="613409" cy="323088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873872" y="6818376"/>
            <a:ext cx="342900" cy="323088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164956" y="6818376"/>
            <a:ext cx="1106081" cy="323088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222613" y="6818376"/>
            <a:ext cx="1492250" cy="323088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0608309" y="6818376"/>
            <a:ext cx="128016" cy="32308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319771" y="7075932"/>
            <a:ext cx="490855" cy="0"/>
          </a:xfrm>
          <a:custGeom>
            <a:avLst/>
            <a:gdLst/>
            <a:ahLst/>
            <a:cxnLst/>
            <a:rect l="l" t="t" r="r" b="b"/>
            <a:pathLst>
              <a:path w="490854">
                <a:moveTo>
                  <a:pt x="0" y="0"/>
                </a:moveTo>
                <a:lnTo>
                  <a:pt x="490727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945767" y="2488298"/>
            <a:ext cx="1478915" cy="443230"/>
          </a:xfrm>
          <a:custGeom>
            <a:avLst/>
            <a:gdLst/>
            <a:ahLst/>
            <a:cxnLst/>
            <a:rect l="l" t="t" r="r" b="b"/>
            <a:pathLst>
              <a:path w="1478914" h="443230">
                <a:moveTo>
                  <a:pt x="0" y="442734"/>
                </a:moveTo>
                <a:lnTo>
                  <a:pt x="1478915" y="442734"/>
                </a:lnTo>
                <a:lnTo>
                  <a:pt x="1478915" y="0"/>
                </a:lnTo>
                <a:lnTo>
                  <a:pt x="0" y="0"/>
                </a:lnTo>
                <a:lnTo>
                  <a:pt x="0" y="44273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424682" y="2488298"/>
            <a:ext cx="1478915" cy="443230"/>
          </a:xfrm>
          <a:custGeom>
            <a:avLst/>
            <a:gdLst/>
            <a:ahLst/>
            <a:cxnLst/>
            <a:rect l="l" t="t" r="r" b="b"/>
            <a:pathLst>
              <a:path w="1478914" h="443230">
                <a:moveTo>
                  <a:pt x="0" y="442734"/>
                </a:moveTo>
                <a:lnTo>
                  <a:pt x="1478914" y="442734"/>
                </a:lnTo>
                <a:lnTo>
                  <a:pt x="1478914" y="0"/>
                </a:lnTo>
                <a:lnTo>
                  <a:pt x="0" y="0"/>
                </a:lnTo>
                <a:lnTo>
                  <a:pt x="0" y="44273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903596" y="2488298"/>
            <a:ext cx="2387600" cy="443230"/>
          </a:xfrm>
          <a:custGeom>
            <a:avLst/>
            <a:gdLst/>
            <a:ahLst/>
            <a:cxnLst/>
            <a:rect l="l" t="t" r="r" b="b"/>
            <a:pathLst>
              <a:path w="2387600" h="443230">
                <a:moveTo>
                  <a:pt x="0" y="442734"/>
                </a:moveTo>
                <a:lnTo>
                  <a:pt x="2387092" y="442734"/>
                </a:lnTo>
                <a:lnTo>
                  <a:pt x="2387092" y="0"/>
                </a:lnTo>
                <a:lnTo>
                  <a:pt x="0" y="0"/>
                </a:lnTo>
                <a:lnTo>
                  <a:pt x="0" y="442734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290689" y="2488298"/>
            <a:ext cx="1478915" cy="443230"/>
          </a:xfrm>
          <a:custGeom>
            <a:avLst/>
            <a:gdLst/>
            <a:ahLst/>
            <a:cxnLst/>
            <a:rect l="l" t="t" r="r" b="b"/>
            <a:pathLst>
              <a:path w="1478915" h="443230">
                <a:moveTo>
                  <a:pt x="0" y="442734"/>
                </a:moveTo>
                <a:lnTo>
                  <a:pt x="1478915" y="442734"/>
                </a:lnTo>
                <a:lnTo>
                  <a:pt x="1478915" y="0"/>
                </a:lnTo>
                <a:lnTo>
                  <a:pt x="0" y="0"/>
                </a:lnTo>
                <a:lnTo>
                  <a:pt x="0" y="442734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769604" y="2488298"/>
            <a:ext cx="1478915" cy="443230"/>
          </a:xfrm>
          <a:custGeom>
            <a:avLst/>
            <a:gdLst/>
            <a:ahLst/>
            <a:cxnLst/>
            <a:rect l="l" t="t" r="r" b="b"/>
            <a:pathLst>
              <a:path w="1478915" h="443230">
                <a:moveTo>
                  <a:pt x="0" y="442734"/>
                </a:moveTo>
                <a:lnTo>
                  <a:pt x="1478915" y="442734"/>
                </a:lnTo>
                <a:lnTo>
                  <a:pt x="1478915" y="0"/>
                </a:lnTo>
                <a:lnTo>
                  <a:pt x="0" y="0"/>
                </a:lnTo>
                <a:lnTo>
                  <a:pt x="0" y="442734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991867" y="2592958"/>
            <a:ext cx="790790" cy="242315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3" name="object 103"/>
          <p:cNvGraphicFramePr>
            <a:graphicFrameLocks noGrp="1"/>
          </p:cNvGraphicFramePr>
          <p:nvPr/>
        </p:nvGraphicFramePr>
        <p:xfrm>
          <a:off x="1918970" y="4585842"/>
          <a:ext cx="8752198" cy="320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5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56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56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56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56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56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56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9565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9565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4" name="object 104"/>
          <p:cNvGraphicFramePr>
            <a:graphicFrameLocks noGrp="1"/>
          </p:cNvGraphicFramePr>
          <p:nvPr/>
        </p:nvGraphicFramePr>
        <p:xfrm>
          <a:off x="1913571" y="2212085"/>
          <a:ext cx="8341992" cy="1096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4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1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41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04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19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471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2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358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17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5" name="object 105"/>
          <p:cNvSpPr/>
          <p:nvPr/>
        </p:nvSpPr>
        <p:spPr>
          <a:xfrm>
            <a:off x="2703576" y="2592958"/>
            <a:ext cx="720851" cy="242315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825875" y="2592958"/>
            <a:ext cx="759523" cy="242315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003291" y="2592958"/>
            <a:ext cx="732091" cy="242315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654040" y="2592958"/>
            <a:ext cx="1623440" cy="242315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809610" y="2592958"/>
            <a:ext cx="530351" cy="242315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932164" y="2592958"/>
            <a:ext cx="790790" cy="242315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9643871" y="2592958"/>
            <a:ext cx="530351" cy="242315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023361" y="2012569"/>
            <a:ext cx="831278" cy="193548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525002" y="1973579"/>
            <a:ext cx="663790" cy="193548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868923" y="2010740"/>
            <a:ext cx="545160" cy="193852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925320" y="4592192"/>
            <a:ext cx="795655" cy="320040"/>
          </a:xfrm>
          <a:custGeom>
            <a:avLst/>
            <a:gdLst/>
            <a:ahLst/>
            <a:cxnLst/>
            <a:rect l="l" t="t" r="r" b="b"/>
            <a:pathLst>
              <a:path w="795655" h="320039">
                <a:moveTo>
                  <a:pt x="0" y="320039"/>
                </a:moveTo>
                <a:lnTo>
                  <a:pt x="795591" y="320039"/>
                </a:lnTo>
                <a:lnTo>
                  <a:pt x="795591" y="0"/>
                </a:lnTo>
                <a:lnTo>
                  <a:pt x="0" y="0"/>
                </a:lnTo>
                <a:lnTo>
                  <a:pt x="0" y="32003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720848" y="4592192"/>
            <a:ext cx="795655" cy="320040"/>
          </a:xfrm>
          <a:custGeom>
            <a:avLst/>
            <a:gdLst/>
            <a:ahLst/>
            <a:cxnLst/>
            <a:rect l="l" t="t" r="r" b="b"/>
            <a:pathLst>
              <a:path w="795654" h="320039">
                <a:moveTo>
                  <a:pt x="0" y="320039"/>
                </a:moveTo>
                <a:lnTo>
                  <a:pt x="795591" y="320039"/>
                </a:lnTo>
                <a:lnTo>
                  <a:pt x="795591" y="0"/>
                </a:lnTo>
                <a:lnTo>
                  <a:pt x="0" y="0"/>
                </a:lnTo>
                <a:lnTo>
                  <a:pt x="0" y="32003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516503" y="4592192"/>
            <a:ext cx="795655" cy="320040"/>
          </a:xfrm>
          <a:custGeom>
            <a:avLst/>
            <a:gdLst/>
            <a:ahLst/>
            <a:cxnLst/>
            <a:rect l="l" t="t" r="r" b="b"/>
            <a:pathLst>
              <a:path w="795654" h="320039">
                <a:moveTo>
                  <a:pt x="0" y="320039"/>
                </a:moveTo>
                <a:lnTo>
                  <a:pt x="795591" y="320039"/>
                </a:lnTo>
                <a:lnTo>
                  <a:pt x="795591" y="0"/>
                </a:lnTo>
                <a:lnTo>
                  <a:pt x="0" y="0"/>
                </a:lnTo>
                <a:lnTo>
                  <a:pt x="0" y="32003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312030" y="4592192"/>
            <a:ext cx="795655" cy="320040"/>
          </a:xfrm>
          <a:custGeom>
            <a:avLst/>
            <a:gdLst/>
            <a:ahLst/>
            <a:cxnLst/>
            <a:rect l="l" t="t" r="r" b="b"/>
            <a:pathLst>
              <a:path w="795654" h="320039">
                <a:moveTo>
                  <a:pt x="0" y="320039"/>
                </a:moveTo>
                <a:lnTo>
                  <a:pt x="795591" y="320039"/>
                </a:lnTo>
                <a:lnTo>
                  <a:pt x="795591" y="0"/>
                </a:lnTo>
                <a:lnTo>
                  <a:pt x="0" y="0"/>
                </a:lnTo>
                <a:lnTo>
                  <a:pt x="0" y="32003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107685" y="4592192"/>
            <a:ext cx="795655" cy="320040"/>
          </a:xfrm>
          <a:custGeom>
            <a:avLst/>
            <a:gdLst/>
            <a:ahLst/>
            <a:cxnLst/>
            <a:rect l="l" t="t" r="r" b="b"/>
            <a:pathLst>
              <a:path w="795654" h="320039">
                <a:moveTo>
                  <a:pt x="0" y="320039"/>
                </a:moveTo>
                <a:lnTo>
                  <a:pt x="795591" y="320039"/>
                </a:lnTo>
                <a:lnTo>
                  <a:pt x="795591" y="0"/>
                </a:lnTo>
                <a:lnTo>
                  <a:pt x="0" y="0"/>
                </a:lnTo>
                <a:lnTo>
                  <a:pt x="0" y="32003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903214" y="4592192"/>
            <a:ext cx="795655" cy="320040"/>
          </a:xfrm>
          <a:custGeom>
            <a:avLst/>
            <a:gdLst/>
            <a:ahLst/>
            <a:cxnLst/>
            <a:rect l="l" t="t" r="r" b="b"/>
            <a:pathLst>
              <a:path w="795654" h="320039">
                <a:moveTo>
                  <a:pt x="0" y="320039"/>
                </a:moveTo>
                <a:lnTo>
                  <a:pt x="795591" y="320039"/>
                </a:lnTo>
                <a:lnTo>
                  <a:pt x="795591" y="0"/>
                </a:lnTo>
                <a:lnTo>
                  <a:pt x="0" y="0"/>
                </a:lnTo>
                <a:lnTo>
                  <a:pt x="0" y="320039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698868" y="4592192"/>
            <a:ext cx="795655" cy="320040"/>
          </a:xfrm>
          <a:custGeom>
            <a:avLst/>
            <a:gdLst/>
            <a:ahLst/>
            <a:cxnLst/>
            <a:rect l="l" t="t" r="r" b="b"/>
            <a:pathLst>
              <a:path w="795654" h="320039">
                <a:moveTo>
                  <a:pt x="0" y="320039"/>
                </a:moveTo>
                <a:lnTo>
                  <a:pt x="795591" y="320039"/>
                </a:lnTo>
                <a:lnTo>
                  <a:pt x="795591" y="0"/>
                </a:lnTo>
                <a:lnTo>
                  <a:pt x="0" y="0"/>
                </a:lnTo>
                <a:lnTo>
                  <a:pt x="0" y="320039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494396" y="4592192"/>
            <a:ext cx="795655" cy="320040"/>
          </a:xfrm>
          <a:custGeom>
            <a:avLst/>
            <a:gdLst/>
            <a:ahLst/>
            <a:cxnLst/>
            <a:rect l="l" t="t" r="r" b="b"/>
            <a:pathLst>
              <a:path w="795654" h="320039">
                <a:moveTo>
                  <a:pt x="0" y="320039"/>
                </a:moveTo>
                <a:lnTo>
                  <a:pt x="795591" y="320039"/>
                </a:lnTo>
                <a:lnTo>
                  <a:pt x="795591" y="0"/>
                </a:lnTo>
                <a:lnTo>
                  <a:pt x="0" y="0"/>
                </a:lnTo>
                <a:lnTo>
                  <a:pt x="0" y="32003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290052" y="4592192"/>
            <a:ext cx="795655" cy="320040"/>
          </a:xfrm>
          <a:custGeom>
            <a:avLst/>
            <a:gdLst/>
            <a:ahLst/>
            <a:cxnLst/>
            <a:rect l="l" t="t" r="r" b="b"/>
            <a:pathLst>
              <a:path w="795654" h="320039">
                <a:moveTo>
                  <a:pt x="0" y="320039"/>
                </a:moveTo>
                <a:lnTo>
                  <a:pt x="795591" y="320039"/>
                </a:lnTo>
                <a:lnTo>
                  <a:pt x="795591" y="0"/>
                </a:lnTo>
                <a:lnTo>
                  <a:pt x="0" y="0"/>
                </a:lnTo>
                <a:lnTo>
                  <a:pt x="0" y="32003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085580" y="4592192"/>
            <a:ext cx="795655" cy="320040"/>
          </a:xfrm>
          <a:custGeom>
            <a:avLst/>
            <a:gdLst/>
            <a:ahLst/>
            <a:cxnLst/>
            <a:rect l="l" t="t" r="r" b="b"/>
            <a:pathLst>
              <a:path w="795654" h="320039">
                <a:moveTo>
                  <a:pt x="0" y="320039"/>
                </a:moveTo>
                <a:lnTo>
                  <a:pt x="795591" y="320039"/>
                </a:lnTo>
                <a:lnTo>
                  <a:pt x="795591" y="0"/>
                </a:lnTo>
                <a:lnTo>
                  <a:pt x="0" y="0"/>
                </a:lnTo>
                <a:lnTo>
                  <a:pt x="0" y="32003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881234" y="4592192"/>
            <a:ext cx="795655" cy="320040"/>
          </a:xfrm>
          <a:custGeom>
            <a:avLst/>
            <a:gdLst/>
            <a:ahLst/>
            <a:cxnLst/>
            <a:rect l="l" t="t" r="r" b="b"/>
            <a:pathLst>
              <a:path w="795654" h="320039">
                <a:moveTo>
                  <a:pt x="0" y="320039"/>
                </a:moveTo>
                <a:lnTo>
                  <a:pt x="795591" y="320039"/>
                </a:lnTo>
                <a:lnTo>
                  <a:pt x="795591" y="0"/>
                </a:lnTo>
                <a:lnTo>
                  <a:pt x="0" y="0"/>
                </a:lnTo>
                <a:lnTo>
                  <a:pt x="0" y="32003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273554" y="4628134"/>
            <a:ext cx="201168" cy="242315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069082" y="4628134"/>
            <a:ext cx="201168" cy="242315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864864" y="4628134"/>
            <a:ext cx="201167" cy="242315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660391" y="4628134"/>
            <a:ext cx="201167" cy="242315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456173" y="4628134"/>
            <a:ext cx="201167" cy="242315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251702" y="4628134"/>
            <a:ext cx="201167" cy="242315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047610" y="4628134"/>
            <a:ext cx="201168" cy="242315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843139" y="4628134"/>
            <a:ext cx="201168" cy="242315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638920" y="4628134"/>
            <a:ext cx="201168" cy="242315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9434448" y="4628134"/>
            <a:ext cx="201168" cy="242315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0179684" y="4628134"/>
            <a:ext cx="301751" cy="242315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0102342" y="4229734"/>
            <a:ext cx="631609" cy="193548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0189209" y="4386656"/>
            <a:ext cx="422452" cy="193852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910588" y="2948304"/>
            <a:ext cx="1508760" cy="370840"/>
          </a:xfrm>
          <a:custGeom>
            <a:avLst/>
            <a:gdLst/>
            <a:ahLst/>
            <a:cxnLst/>
            <a:rect l="l" t="t" r="r" b="b"/>
            <a:pathLst>
              <a:path w="1508760" h="370839">
                <a:moveTo>
                  <a:pt x="0" y="370839"/>
                </a:moveTo>
                <a:lnTo>
                  <a:pt x="1508760" y="370839"/>
                </a:lnTo>
                <a:lnTo>
                  <a:pt x="1508760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419347" y="2948304"/>
            <a:ext cx="1490345" cy="370840"/>
          </a:xfrm>
          <a:custGeom>
            <a:avLst/>
            <a:gdLst/>
            <a:ahLst/>
            <a:cxnLst/>
            <a:rect l="l" t="t" r="r" b="b"/>
            <a:pathLst>
              <a:path w="1490345" h="370839">
                <a:moveTo>
                  <a:pt x="0" y="370839"/>
                </a:moveTo>
                <a:lnTo>
                  <a:pt x="1489964" y="370839"/>
                </a:lnTo>
                <a:lnTo>
                  <a:pt x="1489964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909439" y="2948304"/>
            <a:ext cx="2377440" cy="370840"/>
          </a:xfrm>
          <a:custGeom>
            <a:avLst/>
            <a:gdLst/>
            <a:ahLst/>
            <a:cxnLst/>
            <a:rect l="l" t="t" r="r" b="b"/>
            <a:pathLst>
              <a:path w="2377440" h="370839">
                <a:moveTo>
                  <a:pt x="0" y="370839"/>
                </a:moveTo>
                <a:lnTo>
                  <a:pt x="2377440" y="370839"/>
                </a:lnTo>
                <a:lnTo>
                  <a:pt x="2377440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286879" y="2948304"/>
            <a:ext cx="1481455" cy="370840"/>
          </a:xfrm>
          <a:custGeom>
            <a:avLst/>
            <a:gdLst/>
            <a:ahLst/>
            <a:cxnLst/>
            <a:rect l="l" t="t" r="r" b="b"/>
            <a:pathLst>
              <a:path w="1481454" h="370839">
                <a:moveTo>
                  <a:pt x="0" y="370839"/>
                </a:moveTo>
                <a:lnTo>
                  <a:pt x="1481327" y="370839"/>
                </a:lnTo>
                <a:lnTo>
                  <a:pt x="1481327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768206" y="2948304"/>
            <a:ext cx="1499235" cy="370840"/>
          </a:xfrm>
          <a:custGeom>
            <a:avLst/>
            <a:gdLst/>
            <a:ahLst/>
            <a:cxnLst/>
            <a:rect l="l" t="t" r="r" b="b"/>
            <a:pathLst>
              <a:path w="1499234" h="370839">
                <a:moveTo>
                  <a:pt x="0" y="370839"/>
                </a:moveTo>
                <a:lnTo>
                  <a:pt x="1499234" y="370839"/>
                </a:lnTo>
                <a:lnTo>
                  <a:pt x="1499234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611882" y="3001721"/>
            <a:ext cx="213360" cy="257860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111752" y="3001721"/>
            <a:ext cx="213360" cy="257860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045708" y="3001721"/>
            <a:ext cx="213360" cy="257860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974203" y="3001721"/>
            <a:ext cx="213359" cy="257860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9465564" y="3001721"/>
            <a:ext cx="213359" cy="257860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960752" y="4210177"/>
            <a:ext cx="631609" cy="193548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954657" y="4367148"/>
            <a:ext cx="603504" cy="193548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5559" y="259029"/>
            <a:ext cx="4289298" cy="489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914361"/>
            <a:ext cx="2438400" cy="459105"/>
          </a:xfrm>
          <a:custGeom>
            <a:avLst/>
            <a:gdLst/>
            <a:ahLst/>
            <a:cxnLst/>
            <a:rect l="l" t="t" r="r" b="b"/>
            <a:pathLst>
              <a:path w="2438400" h="459105">
                <a:moveTo>
                  <a:pt x="0" y="458508"/>
                </a:moveTo>
                <a:lnTo>
                  <a:pt x="2438400" y="458508"/>
                </a:lnTo>
                <a:lnTo>
                  <a:pt x="2438400" y="0"/>
                </a:lnTo>
                <a:lnTo>
                  <a:pt x="0" y="0"/>
                </a:lnTo>
                <a:lnTo>
                  <a:pt x="0" y="458508"/>
                </a:lnTo>
                <a:close/>
              </a:path>
            </a:pathLst>
          </a:custGeom>
          <a:solidFill>
            <a:srgbClr val="033D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19400" y="914361"/>
            <a:ext cx="11216005" cy="459105"/>
          </a:xfrm>
          <a:custGeom>
            <a:avLst/>
            <a:gdLst/>
            <a:ahLst/>
            <a:cxnLst/>
            <a:rect l="l" t="t" r="r" b="b"/>
            <a:pathLst>
              <a:path w="11216005" h="459105">
                <a:moveTo>
                  <a:pt x="0" y="458508"/>
                </a:moveTo>
                <a:lnTo>
                  <a:pt x="11215623" y="458508"/>
                </a:lnTo>
                <a:lnTo>
                  <a:pt x="11215623" y="0"/>
                </a:lnTo>
                <a:lnTo>
                  <a:pt x="0" y="0"/>
                </a:lnTo>
                <a:lnTo>
                  <a:pt x="0" y="458508"/>
                </a:lnTo>
                <a:close/>
              </a:path>
            </a:pathLst>
          </a:custGeom>
          <a:solidFill>
            <a:srgbClr val="033DA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74650" y="908050"/>
          <a:ext cx="13653769" cy="6557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15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4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5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9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10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9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99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43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43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43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99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78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618744" y="989964"/>
            <a:ext cx="2017014" cy="306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57398" y="989964"/>
            <a:ext cx="1770888" cy="3063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0448" y="1495678"/>
            <a:ext cx="1428495" cy="323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29179" y="1373454"/>
            <a:ext cx="8396986" cy="2913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135868" y="1373454"/>
            <a:ext cx="146303" cy="2913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209019" y="1373454"/>
            <a:ext cx="2618612" cy="2913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29179" y="1648079"/>
            <a:ext cx="3600196" cy="2910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0448" y="2161667"/>
            <a:ext cx="1918589" cy="3230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29179" y="2193670"/>
            <a:ext cx="2241042" cy="2910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0448" y="3023361"/>
            <a:ext cx="1467231" cy="3230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29179" y="2781045"/>
            <a:ext cx="11205337" cy="2910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29179" y="3055366"/>
            <a:ext cx="933754" cy="2910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0448" y="3573779"/>
            <a:ext cx="634961" cy="3230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29179" y="3605784"/>
            <a:ext cx="4432173" cy="29108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0448" y="4123944"/>
            <a:ext cx="1303782" cy="3230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29179" y="4155947"/>
            <a:ext cx="5082540" cy="29108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0448" y="4758816"/>
            <a:ext cx="2227199" cy="32308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29179" y="4790821"/>
            <a:ext cx="8933688" cy="29108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0448" y="5393435"/>
            <a:ext cx="1386713" cy="32308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29179" y="5425440"/>
            <a:ext cx="8555228" cy="29108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90448" y="6028309"/>
            <a:ext cx="2404618" cy="32308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29179" y="5785992"/>
            <a:ext cx="10899521" cy="29108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29179" y="6060313"/>
            <a:ext cx="654304" cy="29108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0448" y="6578548"/>
            <a:ext cx="728091" cy="32339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72921" y="6578548"/>
            <a:ext cx="176784" cy="32339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61313" y="6578548"/>
            <a:ext cx="1341247" cy="32339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29179" y="6610553"/>
            <a:ext cx="6764401" cy="29138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90448" y="7157008"/>
            <a:ext cx="2267839" cy="32308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29179" y="7189013"/>
            <a:ext cx="4227068" cy="29108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7959" y="920496"/>
            <a:ext cx="731520" cy="3977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3175" y="920496"/>
            <a:ext cx="216407" cy="3977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1430" y="920496"/>
            <a:ext cx="386333" cy="3977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7819" y="1250188"/>
            <a:ext cx="951230" cy="0"/>
          </a:xfrm>
          <a:custGeom>
            <a:avLst/>
            <a:gdLst/>
            <a:ahLst/>
            <a:cxnLst/>
            <a:rect l="l" t="t" r="r" b="b"/>
            <a:pathLst>
              <a:path w="951230">
                <a:moveTo>
                  <a:pt x="0" y="0"/>
                </a:moveTo>
                <a:lnTo>
                  <a:pt x="950976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7959" y="1299972"/>
            <a:ext cx="1700402" cy="3383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82114" y="1299972"/>
            <a:ext cx="170687" cy="3383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67457" y="1299972"/>
            <a:ext cx="6740017" cy="3383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7959" y="6514845"/>
            <a:ext cx="731520" cy="3977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73175" y="6514845"/>
            <a:ext cx="216407" cy="3977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81430" y="6514845"/>
            <a:ext cx="344424" cy="3977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53641" y="6514845"/>
            <a:ext cx="170687" cy="3977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7819" y="6843268"/>
            <a:ext cx="951230" cy="0"/>
          </a:xfrm>
          <a:custGeom>
            <a:avLst/>
            <a:gdLst/>
            <a:ahLst/>
            <a:cxnLst/>
            <a:rect l="l" t="t" r="r" b="b"/>
            <a:pathLst>
              <a:path w="951230">
                <a:moveTo>
                  <a:pt x="0" y="0"/>
                </a:moveTo>
                <a:lnTo>
                  <a:pt x="950976" y="0"/>
                </a:lnTo>
              </a:path>
            </a:pathLst>
          </a:custGeom>
          <a:ln w="16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7959" y="6894271"/>
            <a:ext cx="1902587" cy="3383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78710" y="6894271"/>
            <a:ext cx="170687" cy="3383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64054" y="6894271"/>
            <a:ext cx="3677666" cy="33832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36817" y="6894271"/>
            <a:ext cx="228600" cy="3383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502906" y="7558852"/>
            <a:ext cx="1235506" cy="3383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74306" y="6894271"/>
            <a:ext cx="228600" cy="3383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52614" y="6894271"/>
            <a:ext cx="2281554" cy="3383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630791" y="6894271"/>
            <a:ext cx="134111" cy="33832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50483" y="7163346"/>
            <a:ext cx="1123315" cy="0"/>
          </a:xfrm>
          <a:custGeom>
            <a:avLst/>
            <a:gdLst/>
            <a:ahLst/>
            <a:cxnLst/>
            <a:rect l="l" t="t" r="r" b="b"/>
            <a:pathLst>
              <a:path w="1123315">
                <a:moveTo>
                  <a:pt x="0" y="0"/>
                </a:moveTo>
                <a:lnTo>
                  <a:pt x="1123188" y="0"/>
                </a:lnTo>
              </a:path>
            </a:pathLst>
          </a:custGeom>
          <a:ln w="13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07528" y="2412394"/>
            <a:ext cx="10547400" cy="389581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1809369" y="2313432"/>
            <a:ext cx="10793730" cy="4028440"/>
          </a:xfrm>
          <a:custGeom>
            <a:avLst/>
            <a:gdLst/>
            <a:ahLst/>
            <a:cxnLst/>
            <a:rect l="l" t="t" r="r" b="b"/>
            <a:pathLst>
              <a:path w="10793730" h="4028440">
                <a:moveTo>
                  <a:pt x="0" y="4028440"/>
                </a:moveTo>
                <a:lnTo>
                  <a:pt x="10793222" y="4028440"/>
                </a:lnTo>
                <a:lnTo>
                  <a:pt x="10793222" y="0"/>
                </a:lnTo>
                <a:lnTo>
                  <a:pt x="0" y="0"/>
                </a:lnTo>
                <a:lnTo>
                  <a:pt x="0" y="402844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5559" y="259029"/>
            <a:ext cx="7959979" cy="48950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553700" y="4215765"/>
            <a:ext cx="419100" cy="234950"/>
          </a:xfrm>
          <a:custGeom>
            <a:avLst/>
            <a:gdLst/>
            <a:ahLst/>
            <a:cxnLst/>
            <a:rect l="l" t="t" r="r" b="b"/>
            <a:pathLst>
              <a:path w="419100" h="234950">
                <a:moveTo>
                  <a:pt x="0" y="234950"/>
                </a:moveTo>
                <a:lnTo>
                  <a:pt x="419100" y="234950"/>
                </a:lnTo>
                <a:lnTo>
                  <a:pt x="419100" y="0"/>
                </a:lnTo>
                <a:lnTo>
                  <a:pt x="0" y="0"/>
                </a:lnTo>
                <a:lnTo>
                  <a:pt x="0" y="2349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553700" y="4215765"/>
            <a:ext cx="419100" cy="234950"/>
          </a:xfrm>
          <a:custGeom>
            <a:avLst/>
            <a:gdLst/>
            <a:ahLst/>
            <a:cxnLst/>
            <a:rect l="l" t="t" r="r" b="b"/>
            <a:pathLst>
              <a:path w="419100" h="234950">
                <a:moveTo>
                  <a:pt x="0" y="234950"/>
                </a:moveTo>
                <a:lnTo>
                  <a:pt x="419100" y="234950"/>
                </a:lnTo>
                <a:lnTo>
                  <a:pt x="419100" y="0"/>
                </a:lnTo>
                <a:lnTo>
                  <a:pt x="0" y="0"/>
                </a:lnTo>
                <a:lnTo>
                  <a:pt x="0" y="23495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814195" y="2318194"/>
            <a:ext cx="6948805" cy="349250"/>
          </a:xfrm>
          <a:custGeom>
            <a:avLst/>
            <a:gdLst/>
            <a:ahLst/>
            <a:cxnLst/>
            <a:rect l="l" t="t" r="r" b="b"/>
            <a:pathLst>
              <a:path w="6948805" h="349250">
                <a:moveTo>
                  <a:pt x="0" y="348805"/>
                </a:moveTo>
                <a:lnTo>
                  <a:pt x="6948805" y="348805"/>
                </a:lnTo>
                <a:lnTo>
                  <a:pt x="6948805" y="0"/>
                </a:lnTo>
                <a:lnTo>
                  <a:pt x="0" y="0"/>
                </a:lnTo>
                <a:lnTo>
                  <a:pt x="0" y="3488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48942" y="2398217"/>
            <a:ext cx="1474470" cy="30662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325114" y="2398217"/>
            <a:ext cx="1300099" cy="30662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667000" y="4062984"/>
            <a:ext cx="457200" cy="15278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532109" y="4326382"/>
            <a:ext cx="416623" cy="12953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814195" y="2286000"/>
            <a:ext cx="10784205" cy="4051300"/>
          </a:xfrm>
          <a:custGeom>
            <a:avLst/>
            <a:gdLst/>
            <a:ahLst/>
            <a:cxnLst/>
            <a:rect l="l" t="t" r="r" b="b"/>
            <a:pathLst>
              <a:path w="10784205" h="4051300">
                <a:moveTo>
                  <a:pt x="0" y="4051173"/>
                </a:moveTo>
                <a:lnTo>
                  <a:pt x="10783697" y="4051173"/>
                </a:lnTo>
                <a:lnTo>
                  <a:pt x="10783697" y="0"/>
                </a:lnTo>
                <a:lnTo>
                  <a:pt x="0" y="0"/>
                </a:lnTo>
                <a:lnTo>
                  <a:pt x="0" y="4051173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562600" y="3657600"/>
            <a:ext cx="533400" cy="152400"/>
          </a:xfrm>
          <a:custGeom>
            <a:avLst/>
            <a:gdLst/>
            <a:ahLst/>
            <a:cxnLst/>
            <a:rect l="l" t="t" r="r" b="b"/>
            <a:pathLst>
              <a:path w="533400" h="152400">
                <a:moveTo>
                  <a:pt x="0" y="152400"/>
                </a:moveTo>
                <a:lnTo>
                  <a:pt x="533400" y="152400"/>
                </a:lnTo>
                <a:lnTo>
                  <a:pt x="533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412480" y="5410200"/>
            <a:ext cx="4114800" cy="304800"/>
          </a:xfrm>
          <a:custGeom>
            <a:avLst/>
            <a:gdLst/>
            <a:ahLst/>
            <a:cxnLst/>
            <a:rect l="l" t="t" r="r" b="b"/>
            <a:pathLst>
              <a:path w="4114800" h="304800">
                <a:moveTo>
                  <a:pt x="0" y="304800"/>
                </a:moveTo>
                <a:lnTo>
                  <a:pt x="4114800" y="304800"/>
                </a:lnTo>
                <a:lnTo>
                  <a:pt x="411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534400" y="5431409"/>
            <a:ext cx="1762125" cy="1524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5C51D90-4C6D-4F9E-A0CD-94704896BBB0}"/>
              </a:ext>
            </a:extLst>
          </p:cNvPr>
          <p:cNvSpPr txBox="1"/>
          <p:nvPr/>
        </p:nvSpPr>
        <p:spPr>
          <a:xfrm>
            <a:off x="6141720" y="6827767"/>
            <a:ext cx="1173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Click Here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5559" y="289509"/>
            <a:ext cx="7959979" cy="489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7959" y="949452"/>
            <a:ext cx="731520" cy="3977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73175" y="949452"/>
            <a:ext cx="216407" cy="3977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81430" y="949452"/>
            <a:ext cx="344424" cy="3977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53641" y="949452"/>
            <a:ext cx="170687" cy="3977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7819" y="1279144"/>
            <a:ext cx="951230" cy="0"/>
          </a:xfrm>
          <a:custGeom>
            <a:avLst/>
            <a:gdLst/>
            <a:ahLst/>
            <a:cxnLst/>
            <a:rect l="l" t="t" r="r" b="b"/>
            <a:pathLst>
              <a:path w="951230">
                <a:moveTo>
                  <a:pt x="0" y="0"/>
                </a:moveTo>
                <a:lnTo>
                  <a:pt x="950976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1689" y="1427988"/>
            <a:ext cx="980938" cy="2499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62434" y="1415796"/>
            <a:ext cx="925521" cy="2575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59127" y="1482852"/>
            <a:ext cx="1028923" cy="1950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58184" y="1363980"/>
            <a:ext cx="512063" cy="3383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10811" y="1363980"/>
            <a:ext cx="883043" cy="33832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53584" y="1363980"/>
            <a:ext cx="510032" cy="33832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04688" y="1363980"/>
            <a:ext cx="434848" cy="33832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99658" y="1363980"/>
            <a:ext cx="3179571" cy="33832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031858" y="1363980"/>
            <a:ext cx="432816" cy="33832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425051" y="1363980"/>
            <a:ext cx="736092" cy="33832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055986" y="1363980"/>
            <a:ext cx="801319" cy="33832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814939" y="1363980"/>
            <a:ext cx="406907" cy="33832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154791" y="1363980"/>
            <a:ext cx="881887" cy="33832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984101" y="1363980"/>
            <a:ext cx="973836" cy="33832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889356" y="1363980"/>
            <a:ext cx="713231" cy="33832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7959" y="1651965"/>
            <a:ext cx="554355" cy="33863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98499" y="1651965"/>
            <a:ext cx="584835" cy="33863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66417" y="1651965"/>
            <a:ext cx="134112" cy="33863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0889" y="2194560"/>
            <a:ext cx="12950310" cy="482856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8600" y="2194560"/>
            <a:ext cx="990600" cy="1005840"/>
          </a:xfrm>
          <a:custGeom>
            <a:avLst/>
            <a:gdLst/>
            <a:ahLst/>
            <a:cxnLst/>
            <a:rect l="l" t="t" r="r" b="b"/>
            <a:pathLst>
              <a:path w="990600" h="1005839">
                <a:moveTo>
                  <a:pt x="0" y="1005839"/>
                </a:moveTo>
                <a:lnTo>
                  <a:pt x="990600" y="1005839"/>
                </a:lnTo>
                <a:lnTo>
                  <a:pt x="990600" y="0"/>
                </a:lnTo>
                <a:lnTo>
                  <a:pt x="0" y="0"/>
                </a:lnTo>
                <a:lnTo>
                  <a:pt x="0" y="10058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66800" y="2194560"/>
            <a:ext cx="12344400" cy="100583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358900" y="6162967"/>
            <a:ext cx="11366500" cy="15430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sz="1000" b="1" spc="-35" dirty="0">
                <a:latin typeface="Trebuchet MS"/>
                <a:cs typeface="Trebuchet MS"/>
              </a:rPr>
              <a:t>If </a:t>
            </a:r>
            <a:r>
              <a:rPr sz="1000" b="1" spc="-50" dirty="0">
                <a:latin typeface="Trebuchet MS"/>
                <a:cs typeface="Trebuchet MS"/>
              </a:rPr>
              <a:t>you </a:t>
            </a:r>
            <a:r>
              <a:rPr sz="1000" b="1" spc="-60" dirty="0">
                <a:latin typeface="Trebuchet MS"/>
                <a:cs typeface="Trebuchet MS"/>
              </a:rPr>
              <a:t>have </a:t>
            </a:r>
            <a:r>
              <a:rPr sz="1000" b="1" spc="-55" dirty="0">
                <a:latin typeface="Trebuchet MS"/>
                <a:cs typeface="Trebuchet MS"/>
              </a:rPr>
              <a:t>any </a:t>
            </a:r>
            <a:r>
              <a:rPr sz="1000" b="1" spc="-70" dirty="0">
                <a:latin typeface="Trebuchet MS"/>
                <a:cs typeface="Trebuchet MS"/>
              </a:rPr>
              <a:t>queries, </a:t>
            </a:r>
            <a:r>
              <a:rPr sz="1000" b="1" spc="-50" dirty="0">
                <a:latin typeface="Trebuchet MS"/>
                <a:cs typeface="Trebuchet MS"/>
              </a:rPr>
              <a:t>or </a:t>
            </a:r>
            <a:r>
              <a:rPr sz="1000" b="1" spc="-65" dirty="0">
                <a:latin typeface="Trebuchet MS"/>
                <a:cs typeface="Trebuchet MS"/>
              </a:rPr>
              <a:t>need </a:t>
            </a:r>
            <a:r>
              <a:rPr sz="1000" b="1" spc="-55" dirty="0">
                <a:latin typeface="Trebuchet MS"/>
                <a:cs typeface="Trebuchet MS"/>
              </a:rPr>
              <a:t>any </a:t>
            </a:r>
            <a:r>
              <a:rPr sz="1000" b="1" spc="-65" dirty="0">
                <a:latin typeface="Trebuchet MS"/>
                <a:cs typeface="Trebuchet MS"/>
              </a:rPr>
              <a:t>clarification, </a:t>
            </a:r>
            <a:r>
              <a:rPr sz="1000" b="1" spc="-55" dirty="0">
                <a:latin typeface="Trebuchet MS"/>
                <a:cs typeface="Trebuchet MS"/>
              </a:rPr>
              <a:t>please </a:t>
            </a:r>
            <a:r>
              <a:rPr sz="1000" b="1" spc="-70" dirty="0">
                <a:latin typeface="Trebuchet MS"/>
                <a:cs typeface="Trebuchet MS"/>
              </a:rPr>
              <a:t>feel free </a:t>
            </a:r>
            <a:r>
              <a:rPr sz="1000" b="1" spc="-45" dirty="0">
                <a:latin typeface="Trebuchet MS"/>
                <a:cs typeface="Trebuchet MS"/>
              </a:rPr>
              <a:t>to </a:t>
            </a:r>
            <a:r>
              <a:rPr sz="1000" b="1" spc="-60" dirty="0">
                <a:latin typeface="Trebuchet MS"/>
                <a:cs typeface="Trebuchet MS"/>
              </a:rPr>
              <a:t>contact </a:t>
            </a:r>
            <a:r>
              <a:rPr sz="1000" b="1" u="sng" spc="-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27"/>
              </a:rPr>
              <a:t>asad.raza@abacus-global.com</a:t>
            </a:r>
            <a:r>
              <a:rPr sz="1000" b="1" spc="-55" dirty="0">
                <a:solidFill>
                  <a:srgbClr val="0000FF"/>
                </a:solidFill>
                <a:latin typeface="Trebuchet MS"/>
                <a:cs typeface="Trebuchet MS"/>
                <a:hlinkClick r:id="rId27"/>
              </a:rPr>
              <a:t> </a:t>
            </a:r>
            <a:r>
              <a:rPr sz="1000" b="1" spc="-50" dirty="0">
                <a:latin typeface="Trebuchet MS"/>
                <a:cs typeface="Trebuchet MS"/>
              </a:rPr>
              <a:t>and </a:t>
            </a:r>
            <a:r>
              <a:rPr sz="1000" b="1" u="sng" spc="-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28"/>
              </a:rPr>
              <a:t>sidra.akhtarghazi@abacus-global.com</a:t>
            </a:r>
            <a:r>
              <a:rPr sz="1000" b="1" spc="-55" dirty="0">
                <a:solidFill>
                  <a:srgbClr val="0000FF"/>
                </a:solidFill>
                <a:latin typeface="Trebuchet MS"/>
                <a:cs typeface="Trebuchet MS"/>
                <a:hlinkClick r:id="rId28"/>
              </a:rPr>
              <a:t> </a:t>
            </a:r>
            <a:r>
              <a:rPr sz="1000" b="1" spc="-55" dirty="0">
                <a:latin typeface="Trebuchet MS"/>
                <a:cs typeface="Trebuchet MS"/>
              </a:rPr>
              <a:t>or </a:t>
            </a:r>
            <a:r>
              <a:rPr sz="1000" b="1" spc="-60" dirty="0">
                <a:latin typeface="Trebuchet MS"/>
                <a:cs typeface="Trebuchet MS"/>
              </a:rPr>
              <a:t>contact </a:t>
            </a:r>
            <a:r>
              <a:rPr sz="1000" b="1" spc="-50" dirty="0">
                <a:latin typeface="Trebuchet MS"/>
                <a:cs typeface="Trebuchet MS"/>
              </a:rPr>
              <a:t>at </a:t>
            </a:r>
            <a:r>
              <a:rPr sz="1000" b="1" spc="-80" dirty="0">
                <a:latin typeface="Trebuchet MS"/>
                <a:cs typeface="Trebuchet MS"/>
              </a:rPr>
              <a:t>+92-42-35884981-5 </a:t>
            </a:r>
            <a:r>
              <a:rPr sz="1000" b="1" spc="-85" dirty="0">
                <a:latin typeface="Trebuchet MS"/>
                <a:cs typeface="Trebuchet MS"/>
              </a:rPr>
              <a:t>(Ext.</a:t>
            </a:r>
            <a:r>
              <a:rPr sz="1000" b="1" spc="-195" dirty="0">
                <a:latin typeface="Trebuchet MS"/>
                <a:cs typeface="Trebuchet MS"/>
              </a:rPr>
              <a:t> </a:t>
            </a:r>
            <a:r>
              <a:rPr sz="1000" b="1" spc="-80" dirty="0">
                <a:latin typeface="Trebuchet MS"/>
                <a:cs typeface="Trebuchet MS"/>
              </a:rPr>
              <a:t>236)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066800" y="2327033"/>
            <a:ext cx="12344400" cy="4678680"/>
          </a:xfrm>
          <a:custGeom>
            <a:avLst/>
            <a:gdLst/>
            <a:ahLst/>
            <a:cxnLst/>
            <a:rect l="l" t="t" r="r" b="b"/>
            <a:pathLst>
              <a:path w="12344400" h="4678680">
                <a:moveTo>
                  <a:pt x="0" y="4678680"/>
                </a:moveTo>
                <a:lnTo>
                  <a:pt x="12344400" y="4678680"/>
                </a:lnTo>
                <a:lnTo>
                  <a:pt x="12344400" y="0"/>
                </a:lnTo>
                <a:lnTo>
                  <a:pt x="0" y="0"/>
                </a:lnTo>
                <a:lnTo>
                  <a:pt x="0" y="4678680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66800" y="2327033"/>
            <a:ext cx="12344400" cy="873760"/>
          </a:xfrm>
          <a:custGeom>
            <a:avLst/>
            <a:gdLst/>
            <a:ahLst/>
            <a:cxnLst/>
            <a:rect l="l" t="t" r="r" b="b"/>
            <a:pathLst>
              <a:path w="12344400" h="873760">
                <a:moveTo>
                  <a:pt x="0" y="873366"/>
                </a:moveTo>
                <a:lnTo>
                  <a:pt x="12344400" y="873366"/>
                </a:lnTo>
                <a:lnTo>
                  <a:pt x="12344400" y="0"/>
                </a:lnTo>
                <a:lnTo>
                  <a:pt x="0" y="0"/>
                </a:lnTo>
                <a:lnTo>
                  <a:pt x="0" y="8733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66800" y="2327033"/>
            <a:ext cx="12344400" cy="873760"/>
          </a:xfrm>
          <a:custGeom>
            <a:avLst/>
            <a:gdLst/>
            <a:ahLst/>
            <a:cxnLst/>
            <a:rect l="l" t="t" r="r" b="b"/>
            <a:pathLst>
              <a:path w="12344400" h="873760">
                <a:moveTo>
                  <a:pt x="0" y="873366"/>
                </a:moveTo>
                <a:lnTo>
                  <a:pt x="12344400" y="873366"/>
                </a:lnTo>
                <a:lnTo>
                  <a:pt x="12344400" y="0"/>
                </a:lnTo>
                <a:lnTo>
                  <a:pt x="0" y="0"/>
                </a:lnTo>
                <a:lnTo>
                  <a:pt x="0" y="873366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422897" y="2344673"/>
            <a:ext cx="1632203" cy="82296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58900" y="3565956"/>
            <a:ext cx="4356100" cy="139065"/>
          </a:xfrm>
          <a:custGeom>
            <a:avLst/>
            <a:gdLst/>
            <a:ahLst/>
            <a:cxnLst/>
            <a:rect l="l" t="t" r="r" b="b"/>
            <a:pathLst>
              <a:path w="4356100" h="139064">
                <a:moveTo>
                  <a:pt x="0" y="138506"/>
                </a:moveTo>
                <a:lnTo>
                  <a:pt x="4356100" y="138506"/>
                </a:lnTo>
                <a:lnTo>
                  <a:pt x="4356100" y="0"/>
                </a:lnTo>
                <a:lnTo>
                  <a:pt x="0" y="0"/>
                </a:lnTo>
                <a:lnTo>
                  <a:pt x="0" y="13850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58900" y="3565956"/>
            <a:ext cx="4356100" cy="139065"/>
          </a:xfrm>
          <a:custGeom>
            <a:avLst/>
            <a:gdLst/>
            <a:ahLst/>
            <a:cxnLst/>
            <a:rect l="l" t="t" r="r" b="b"/>
            <a:pathLst>
              <a:path w="4356100" h="139064">
                <a:moveTo>
                  <a:pt x="0" y="138506"/>
                </a:moveTo>
                <a:lnTo>
                  <a:pt x="4356100" y="138506"/>
                </a:lnTo>
                <a:lnTo>
                  <a:pt x="4356100" y="0"/>
                </a:lnTo>
                <a:lnTo>
                  <a:pt x="0" y="0"/>
                </a:lnTo>
                <a:lnTo>
                  <a:pt x="0" y="138506"/>
                </a:lnTo>
                <a:close/>
              </a:path>
            </a:pathLst>
          </a:custGeom>
          <a:ln w="25400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450594" y="3521455"/>
            <a:ext cx="43376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70" dirty="0">
                <a:solidFill>
                  <a:srgbClr val="034EFB"/>
                </a:solidFill>
                <a:latin typeface="Trebuchet MS"/>
                <a:cs typeface="Trebuchet MS"/>
              </a:rPr>
              <a:t>Welcome </a:t>
            </a:r>
            <a:r>
              <a:rPr sz="1200" b="1" spc="-55" dirty="0">
                <a:solidFill>
                  <a:srgbClr val="034EFB"/>
                </a:solidFill>
                <a:latin typeface="Trebuchet MS"/>
                <a:cs typeface="Trebuchet MS"/>
              </a:rPr>
              <a:t>to </a:t>
            </a:r>
            <a:r>
              <a:rPr sz="1200" b="1" spc="-70" dirty="0">
                <a:solidFill>
                  <a:srgbClr val="034EFB"/>
                </a:solidFill>
                <a:latin typeface="Trebuchet MS"/>
                <a:cs typeface="Trebuchet MS"/>
              </a:rPr>
              <a:t>the </a:t>
            </a:r>
            <a:r>
              <a:rPr sz="1200" b="1" spc="-75" dirty="0">
                <a:solidFill>
                  <a:srgbClr val="034EFB"/>
                </a:solidFill>
                <a:latin typeface="Trebuchet MS"/>
                <a:cs typeface="Trebuchet MS"/>
              </a:rPr>
              <a:t>Packages </a:t>
            </a:r>
            <a:r>
              <a:rPr sz="1200" b="1" spc="-60" dirty="0">
                <a:solidFill>
                  <a:srgbClr val="034EFB"/>
                </a:solidFill>
                <a:latin typeface="Trebuchet MS"/>
                <a:cs typeface="Trebuchet MS"/>
              </a:rPr>
              <a:t>Group </a:t>
            </a:r>
            <a:r>
              <a:rPr sz="1200" b="1" spc="-95" dirty="0">
                <a:solidFill>
                  <a:srgbClr val="034EFB"/>
                </a:solidFill>
                <a:latin typeface="Trebuchet MS"/>
                <a:cs typeface="Trebuchet MS"/>
              </a:rPr>
              <a:t>2019 </a:t>
            </a:r>
            <a:r>
              <a:rPr sz="1200" b="1" spc="-75" dirty="0">
                <a:solidFill>
                  <a:srgbClr val="034EFB"/>
                </a:solidFill>
                <a:latin typeface="Trebuchet MS"/>
                <a:cs typeface="Trebuchet MS"/>
              </a:rPr>
              <a:t>Employee Engagement</a:t>
            </a:r>
            <a:r>
              <a:rPr sz="1200" b="1" spc="-180" dirty="0">
                <a:solidFill>
                  <a:srgbClr val="034EFB"/>
                </a:solidFill>
                <a:latin typeface="Trebuchet MS"/>
                <a:cs typeface="Trebuchet MS"/>
              </a:rPr>
              <a:t> </a:t>
            </a:r>
            <a:r>
              <a:rPr sz="1200" b="1" spc="-75" dirty="0">
                <a:solidFill>
                  <a:srgbClr val="034EFB"/>
                </a:solidFill>
                <a:latin typeface="Trebuchet MS"/>
                <a:cs typeface="Trebuchet MS"/>
              </a:rPr>
              <a:t>Survey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683500" y="6717665"/>
            <a:ext cx="914400" cy="288290"/>
          </a:xfrm>
          <a:custGeom>
            <a:avLst/>
            <a:gdLst/>
            <a:ahLst/>
            <a:cxnLst/>
            <a:rect l="l" t="t" r="r" b="b"/>
            <a:pathLst>
              <a:path w="914400" h="288290">
                <a:moveTo>
                  <a:pt x="0" y="48005"/>
                </a:moveTo>
                <a:lnTo>
                  <a:pt x="3768" y="29307"/>
                </a:lnTo>
                <a:lnTo>
                  <a:pt x="14049" y="14049"/>
                </a:lnTo>
                <a:lnTo>
                  <a:pt x="29307" y="3768"/>
                </a:lnTo>
                <a:lnTo>
                  <a:pt x="48005" y="0"/>
                </a:lnTo>
                <a:lnTo>
                  <a:pt x="866394" y="0"/>
                </a:lnTo>
                <a:lnTo>
                  <a:pt x="885092" y="3768"/>
                </a:lnTo>
                <a:lnTo>
                  <a:pt x="900350" y="14049"/>
                </a:lnTo>
                <a:lnTo>
                  <a:pt x="910631" y="29307"/>
                </a:lnTo>
                <a:lnTo>
                  <a:pt x="914400" y="48005"/>
                </a:lnTo>
                <a:lnTo>
                  <a:pt x="914400" y="240029"/>
                </a:lnTo>
                <a:lnTo>
                  <a:pt x="910631" y="258720"/>
                </a:lnTo>
                <a:lnTo>
                  <a:pt x="900350" y="273983"/>
                </a:lnTo>
                <a:lnTo>
                  <a:pt x="885092" y="284274"/>
                </a:lnTo>
                <a:lnTo>
                  <a:pt x="866394" y="288048"/>
                </a:lnTo>
                <a:lnTo>
                  <a:pt x="48005" y="288048"/>
                </a:lnTo>
                <a:lnTo>
                  <a:pt x="29307" y="284274"/>
                </a:lnTo>
                <a:lnTo>
                  <a:pt x="14049" y="273983"/>
                </a:lnTo>
                <a:lnTo>
                  <a:pt x="3768" y="258720"/>
                </a:lnTo>
                <a:lnTo>
                  <a:pt x="0" y="240029"/>
                </a:lnTo>
                <a:lnTo>
                  <a:pt x="0" y="48005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85036" y="2433205"/>
            <a:ext cx="2122678" cy="64578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2039600" y="2351277"/>
            <a:ext cx="1371600" cy="80962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Words>87</Words>
  <Application>Microsoft Office PowerPoint</Application>
  <PresentationFormat>Custom</PresentationFormat>
  <Paragraphs>17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ARB</dc:creator>
  <cp:lastModifiedBy>saman jafri</cp:lastModifiedBy>
  <cp:revision>5</cp:revision>
  <dcterms:created xsi:type="dcterms:W3CDTF">2019-09-18T09:36:36Z</dcterms:created>
  <dcterms:modified xsi:type="dcterms:W3CDTF">2019-09-18T10:42:13Z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2019-09-18T00:00:00Z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2019-09-18T00:00:00Z</vt:filetime>
  </property>
</Properties>
</file>